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18"/>
  </p:notesMasterIdLst>
  <p:sldIdLst>
    <p:sldId id="256" r:id="rId3"/>
    <p:sldId id="257" r:id="rId4"/>
    <p:sldId id="258" r:id="rId5"/>
    <p:sldId id="259" r:id="rId6"/>
    <p:sldId id="311" r:id="rId7"/>
    <p:sldId id="312" r:id="rId8"/>
    <p:sldId id="260" r:id="rId9"/>
    <p:sldId id="261" r:id="rId10"/>
    <p:sldId id="305" r:id="rId11"/>
    <p:sldId id="306" r:id="rId12"/>
    <p:sldId id="307" r:id="rId13"/>
    <p:sldId id="308" r:id="rId14"/>
    <p:sldId id="309" r:id="rId15"/>
    <p:sldId id="310" r:id="rId16"/>
    <p:sldId id="304" r:id="rId17"/>
  </p:sldIdLst>
  <p:sldSz cx="9144000" cy="5143500" type="screen16x9"/>
  <p:notesSz cx="6858000" cy="9144000"/>
  <p:embeddedFontLst>
    <p:embeddedFont>
      <p:font typeface="IBM Plex Sans KR SemiBold" panose="020B0604020202020204" charset="-127"/>
      <p:regular r:id="rId19"/>
      <p:bold r:id="rId20"/>
    </p:embeddedFont>
    <p:embeddedFont>
      <p:font typeface="Chivo" panose="020B0604020202020204" charset="0"/>
      <p:regular r:id="rId21"/>
      <p:bold r:id="rId22"/>
      <p:italic r:id="rId23"/>
      <p:boldItalic r:id="rId24"/>
    </p:embeddedFont>
    <p:embeddedFont>
      <p:font typeface="DM Sans" pitchFamily="2" charset="0"/>
      <p:regular r:id="rId25"/>
      <p:bold r:id="rId26"/>
      <p:italic r:id="rId27"/>
      <p:boldItalic r:id="rId28"/>
    </p:embeddedFont>
    <p:embeddedFont>
      <p:font typeface="Proxima Nova"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han Phát Tài" initials="PT" lastIdx="1" clrIdx="0">
    <p:extLst>
      <p:ext uri="{19B8F6BF-5375-455C-9EA6-DF929625EA0E}">
        <p15:presenceInfo xmlns:p15="http://schemas.microsoft.com/office/powerpoint/2012/main" userId="S::taib2014946@student.ctu.edu.vn::79cba0c4-fb52-44d9-b58a-1fc039e789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A2AA3C3-1D10-424E-B79B-4B2F015AEEE0}">
  <a:tblStyle styleId="{8A2AA3C3-1D10-424E-B79B-4B2F015AEEE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374" autoAdjust="0"/>
  </p:normalViewPr>
  <p:slideViewPr>
    <p:cSldViewPr snapToGrid="0">
      <p:cViewPr varScale="1">
        <p:scale>
          <a:sx n="84" d="100"/>
          <a:sy n="84" d="100"/>
        </p:scale>
        <p:origin x="61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font" Target="fonts/font3.fntdata"/><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33"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0-22T14:23:00.368" idx="1">
    <p:pos x="10" y="10"/>
    <p:text/>
    <p:extLst>
      <p:ext uri="{C676402C-5697-4E1C-873F-D02D1690AC5C}">
        <p15:threadingInfo xmlns:p15="http://schemas.microsoft.com/office/powerpoint/2012/main" timeZoneBias="-42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75d05fb91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275d05fb9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275d05fb915_0_284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75d05fb915_0_28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748ab2ff41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748ab2ff41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04401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75d05fb91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275d05fb91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75d05fb915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275d05fb915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52"/>
        <p:cNvGrpSpPr/>
        <p:nvPr/>
      </p:nvGrpSpPr>
      <p:grpSpPr>
        <a:xfrm>
          <a:off x="0" y="0"/>
          <a:ext cx="0" cy="0"/>
          <a:chOff x="0" y="0"/>
          <a:chExt cx="0" cy="0"/>
        </a:xfrm>
      </p:grpSpPr>
      <p:sp>
        <p:nvSpPr>
          <p:cNvPr id="12453" name="Google Shape;12453;g275d05fb915_0_279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4" name="Google Shape;12454;g275d05fb915_0_27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4406100" y="1066800"/>
            <a:ext cx="4767700" cy="4076700"/>
            <a:chOff x="4406100" y="1066800"/>
            <a:chExt cx="4767700" cy="4076700"/>
          </a:xfrm>
        </p:grpSpPr>
        <p:pic>
          <p:nvPicPr>
            <p:cNvPr id="10" name="Google Shape;10;p2"/>
            <p:cNvPicPr preferRelativeResize="0"/>
            <p:nvPr/>
          </p:nvPicPr>
          <p:blipFill rotWithShape="1">
            <a:blip r:embed="rId2">
              <a:alphaModFix/>
            </a:blip>
            <a:srcRect r="19820" b="20741"/>
            <a:stretch/>
          </p:blipFill>
          <p:spPr>
            <a:xfrm>
              <a:off x="4493425" y="1066800"/>
              <a:ext cx="4639800" cy="4076700"/>
            </a:xfrm>
            <a:prstGeom prst="rect">
              <a:avLst/>
            </a:prstGeom>
            <a:noFill/>
            <a:ln>
              <a:noFill/>
            </a:ln>
          </p:spPr>
        </p:pic>
        <p:pic>
          <p:nvPicPr>
            <p:cNvPr id="11" name="Google Shape;11;p2"/>
            <p:cNvPicPr preferRelativeResize="0"/>
            <p:nvPr/>
          </p:nvPicPr>
          <p:blipFill rotWithShape="1">
            <a:blip r:embed="rId3">
              <a:alphaModFix/>
            </a:blip>
            <a:srcRect r="20025" b="22964"/>
            <a:stretch/>
          </p:blipFill>
          <p:spPr>
            <a:xfrm>
              <a:off x="4406100" y="1181100"/>
              <a:ext cx="4767700" cy="3962400"/>
            </a:xfrm>
            <a:prstGeom prst="rect">
              <a:avLst/>
            </a:prstGeom>
            <a:noFill/>
            <a:ln>
              <a:noFill/>
            </a:ln>
          </p:spPr>
        </p:pic>
      </p:grpSp>
      <p:pic>
        <p:nvPicPr>
          <p:cNvPr id="12" name="Google Shape;12;p2"/>
          <p:cNvPicPr preferRelativeResize="0"/>
          <p:nvPr/>
        </p:nvPicPr>
        <p:blipFill rotWithShape="1">
          <a:blip r:embed="rId4">
            <a:alphaModFix/>
          </a:blip>
          <a:srcRect l="19826" t="8365" b="71264"/>
          <a:stretch/>
        </p:blipFill>
        <p:spPr>
          <a:xfrm>
            <a:off x="0" y="-19050"/>
            <a:ext cx="4736573" cy="1047749"/>
          </a:xfrm>
          <a:prstGeom prst="rect">
            <a:avLst/>
          </a:prstGeom>
          <a:noFill/>
          <a:ln>
            <a:noFill/>
          </a:ln>
        </p:spPr>
      </p:pic>
      <p:sp>
        <p:nvSpPr>
          <p:cNvPr id="13" name="Google Shape;13;p2"/>
          <p:cNvSpPr txBox="1">
            <a:spLocks noGrp="1"/>
          </p:cNvSpPr>
          <p:nvPr>
            <p:ph type="ctrTitle"/>
          </p:nvPr>
        </p:nvSpPr>
        <p:spPr>
          <a:xfrm>
            <a:off x="713225" y="879819"/>
            <a:ext cx="4639800" cy="26898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5200"/>
              <a:buNone/>
              <a:defRPr sz="4800">
                <a:latin typeface="IBM Plex Sans KR SemiBold"/>
                <a:ea typeface="IBM Plex Sans KR SemiBold"/>
                <a:cs typeface="IBM Plex Sans KR SemiBold"/>
                <a:sym typeface="IBM Plex Sans KR Semi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a:off x="713225" y="3682881"/>
            <a:ext cx="4639800" cy="58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700">
                <a:latin typeface="Chivo"/>
                <a:ea typeface="Chivo"/>
                <a:cs typeface="Chivo"/>
                <a:sym typeface="Chiv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5" name="Google Shape;15;p2"/>
          <p:cNvSpPr>
            <a:spLocks noGrp="1"/>
          </p:cNvSpPr>
          <p:nvPr>
            <p:ph type="pic" idx="2"/>
          </p:nvPr>
        </p:nvSpPr>
        <p:spPr>
          <a:xfrm>
            <a:off x="5562288" y="780663"/>
            <a:ext cx="2571000" cy="35979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240"/>
        <p:cNvGrpSpPr/>
        <p:nvPr/>
      </p:nvGrpSpPr>
      <p:grpSpPr>
        <a:xfrm>
          <a:off x="0" y="0"/>
          <a:ext cx="0" cy="0"/>
          <a:chOff x="0" y="0"/>
          <a:chExt cx="0" cy="0"/>
        </a:xfrm>
      </p:grpSpPr>
      <p:pic>
        <p:nvPicPr>
          <p:cNvPr id="241" name="Google Shape;241;p28"/>
          <p:cNvPicPr preferRelativeResize="0"/>
          <p:nvPr/>
        </p:nvPicPr>
        <p:blipFill rotWithShape="1">
          <a:blip r:embed="rId2">
            <a:alphaModFix/>
          </a:blip>
          <a:srcRect t="79017" r="36289" b="2834"/>
          <a:stretch/>
        </p:blipFill>
        <p:spPr>
          <a:xfrm rot="5400000">
            <a:off x="-2076526" y="2095623"/>
            <a:ext cx="5162552" cy="933449"/>
          </a:xfrm>
          <a:prstGeom prst="rect">
            <a:avLst/>
          </a:prstGeom>
          <a:noFill/>
          <a:ln>
            <a:noFill/>
          </a:ln>
        </p:spPr>
      </p:pic>
      <p:pic>
        <p:nvPicPr>
          <p:cNvPr id="242" name="Google Shape;242;p28"/>
          <p:cNvPicPr preferRelativeResize="0"/>
          <p:nvPr/>
        </p:nvPicPr>
        <p:blipFill rotWithShape="1">
          <a:blip r:embed="rId3">
            <a:alphaModFix/>
          </a:blip>
          <a:srcRect l="71689" b="32345"/>
          <a:stretch/>
        </p:blipFill>
        <p:spPr>
          <a:xfrm rot="-10082865">
            <a:off x="7911089" y="-155261"/>
            <a:ext cx="1638246" cy="3479945"/>
          </a:xfrm>
          <a:prstGeom prst="rect">
            <a:avLst/>
          </a:prstGeom>
          <a:noFill/>
          <a:ln>
            <a:noFill/>
          </a:ln>
        </p:spPr>
      </p:pic>
      <p:pic>
        <p:nvPicPr>
          <p:cNvPr id="243" name="Google Shape;243;p28"/>
          <p:cNvPicPr preferRelativeResize="0"/>
          <p:nvPr/>
        </p:nvPicPr>
        <p:blipFill rotWithShape="1">
          <a:blip r:embed="rId4">
            <a:alphaModFix/>
          </a:blip>
          <a:srcRect l="5809" t="15286" r="25842" b="21152"/>
          <a:stretch/>
        </p:blipFill>
        <p:spPr>
          <a:xfrm rot="-5399985">
            <a:off x="5491239" y="294895"/>
            <a:ext cx="4074501" cy="3269109"/>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8_1_1">
    <p:spTree>
      <p:nvGrpSpPr>
        <p:cNvPr id="1" name="Shape 244"/>
        <p:cNvGrpSpPr/>
        <p:nvPr/>
      </p:nvGrpSpPr>
      <p:grpSpPr>
        <a:xfrm>
          <a:off x="0" y="0"/>
          <a:ext cx="0" cy="0"/>
          <a:chOff x="0" y="0"/>
          <a:chExt cx="0" cy="0"/>
        </a:xfrm>
      </p:grpSpPr>
      <p:pic>
        <p:nvPicPr>
          <p:cNvPr id="245" name="Google Shape;245;p29"/>
          <p:cNvPicPr preferRelativeResize="0"/>
          <p:nvPr/>
        </p:nvPicPr>
        <p:blipFill rotWithShape="1">
          <a:blip r:embed="rId2">
            <a:alphaModFix/>
          </a:blip>
          <a:srcRect l="32049" t="9726" r="7560" b="79413"/>
          <a:stretch/>
        </p:blipFill>
        <p:spPr>
          <a:xfrm>
            <a:off x="0" y="-19050"/>
            <a:ext cx="3567898" cy="558551"/>
          </a:xfrm>
          <a:prstGeom prst="rect">
            <a:avLst/>
          </a:prstGeom>
          <a:noFill/>
          <a:ln>
            <a:noFill/>
          </a:ln>
        </p:spPr>
      </p:pic>
      <p:grpSp>
        <p:nvGrpSpPr>
          <p:cNvPr id="246" name="Google Shape;246;p29"/>
          <p:cNvGrpSpPr/>
          <p:nvPr/>
        </p:nvGrpSpPr>
        <p:grpSpPr>
          <a:xfrm rot="-5400000" flipH="1">
            <a:off x="5346300" y="1345800"/>
            <a:ext cx="4375950" cy="3219452"/>
            <a:chOff x="4768050" y="1924050"/>
            <a:chExt cx="4375950" cy="3219452"/>
          </a:xfrm>
        </p:grpSpPr>
        <p:pic>
          <p:nvPicPr>
            <p:cNvPr id="247" name="Google Shape;247;p29"/>
            <p:cNvPicPr preferRelativeResize="0"/>
            <p:nvPr/>
          </p:nvPicPr>
          <p:blipFill rotWithShape="1">
            <a:blip r:embed="rId3">
              <a:alphaModFix/>
            </a:blip>
            <a:srcRect t="51003" r="51909" b="19736"/>
            <a:stretch/>
          </p:blipFill>
          <p:spPr>
            <a:xfrm>
              <a:off x="6361100" y="3638549"/>
              <a:ext cx="2782900" cy="1504952"/>
            </a:xfrm>
            <a:prstGeom prst="rect">
              <a:avLst/>
            </a:prstGeom>
            <a:noFill/>
            <a:ln>
              <a:noFill/>
            </a:ln>
          </p:spPr>
        </p:pic>
        <p:pic>
          <p:nvPicPr>
            <p:cNvPr id="248" name="Google Shape;248;p29"/>
            <p:cNvPicPr preferRelativeResize="0"/>
            <p:nvPr/>
          </p:nvPicPr>
          <p:blipFill rotWithShape="1">
            <a:blip r:embed="rId4">
              <a:alphaModFix/>
            </a:blip>
            <a:srcRect t="17670" r="26594" b="19735"/>
            <a:stretch/>
          </p:blipFill>
          <p:spPr>
            <a:xfrm>
              <a:off x="4768050" y="1924050"/>
              <a:ext cx="4375950" cy="3219452"/>
            </a:xfrm>
            <a:prstGeom prst="rect">
              <a:avLst/>
            </a:prstGeom>
            <a:noFill/>
            <a:ln>
              <a:noFill/>
            </a:ln>
          </p:spPr>
        </p:pic>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grpSp>
        <p:nvGrpSpPr>
          <p:cNvPr id="17" name="Google Shape;17;p3"/>
          <p:cNvGrpSpPr/>
          <p:nvPr/>
        </p:nvGrpSpPr>
        <p:grpSpPr>
          <a:xfrm>
            <a:off x="-19049" y="-19052"/>
            <a:ext cx="9163050" cy="5162553"/>
            <a:chOff x="-19049" y="-19052"/>
            <a:chExt cx="9163050" cy="5162553"/>
          </a:xfrm>
        </p:grpSpPr>
        <p:pic>
          <p:nvPicPr>
            <p:cNvPr id="18" name="Google Shape;18;p3"/>
            <p:cNvPicPr preferRelativeResize="0"/>
            <p:nvPr/>
          </p:nvPicPr>
          <p:blipFill rotWithShape="1">
            <a:blip r:embed="rId2">
              <a:alphaModFix/>
            </a:blip>
            <a:srcRect r="19218" b="25986"/>
            <a:stretch/>
          </p:blipFill>
          <p:spPr>
            <a:xfrm rot="10800000">
              <a:off x="-19049" y="-19052"/>
              <a:ext cx="3883224" cy="3806802"/>
            </a:xfrm>
            <a:prstGeom prst="rect">
              <a:avLst/>
            </a:prstGeom>
            <a:noFill/>
            <a:ln>
              <a:noFill/>
            </a:ln>
          </p:spPr>
        </p:pic>
        <p:pic>
          <p:nvPicPr>
            <p:cNvPr id="19" name="Google Shape;19;p3"/>
            <p:cNvPicPr preferRelativeResize="0"/>
            <p:nvPr/>
          </p:nvPicPr>
          <p:blipFill rotWithShape="1">
            <a:blip r:embed="rId3">
              <a:alphaModFix/>
            </a:blip>
            <a:srcRect l="5681" t="78888" r="30842"/>
            <a:stretch/>
          </p:blipFill>
          <p:spPr>
            <a:xfrm rot="-5400000" flipH="1">
              <a:off x="6029325" y="2028825"/>
              <a:ext cx="5143501" cy="1085851"/>
            </a:xfrm>
            <a:prstGeom prst="rect">
              <a:avLst/>
            </a:prstGeom>
            <a:noFill/>
            <a:ln>
              <a:noFill/>
            </a:ln>
          </p:spPr>
        </p:pic>
      </p:grpSp>
      <p:sp>
        <p:nvSpPr>
          <p:cNvPr id="20" name="Google Shape;20;p3"/>
          <p:cNvSpPr txBox="1">
            <a:spLocks noGrp="1"/>
          </p:cNvSpPr>
          <p:nvPr>
            <p:ph type="title"/>
          </p:nvPr>
        </p:nvSpPr>
        <p:spPr>
          <a:xfrm>
            <a:off x="2864550" y="795100"/>
            <a:ext cx="5067600" cy="841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1211850" y="1118950"/>
            <a:ext cx="1324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2864550" y="1727275"/>
            <a:ext cx="5067600" cy="54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None/>
              <a:defRPr sz="17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 name="Google Shape;23;p3"/>
          <p:cNvSpPr>
            <a:spLocks noGrp="1"/>
          </p:cNvSpPr>
          <p:nvPr>
            <p:ph type="pic" idx="3"/>
          </p:nvPr>
        </p:nvSpPr>
        <p:spPr>
          <a:xfrm>
            <a:off x="835775" y="2443175"/>
            <a:ext cx="7472400" cy="20670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grpSp>
        <p:nvGrpSpPr>
          <p:cNvPr id="41" name="Google Shape;41;p6"/>
          <p:cNvGrpSpPr/>
          <p:nvPr/>
        </p:nvGrpSpPr>
        <p:grpSpPr>
          <a:xfrm>
            <a:off x="0" y="-213351"/>
            <a:ext cx="9291676" cy="5356850"/>
            <a:chOff x="0" y="-213351"/>
            <a:chExt cx="9291676" cy="5356850"/>
          </a:xfrm>
        </p:grpSpPr>
        <p:pic>
          <p:nvPicPr>
            <p:cNvPr id="42" name="Google Shape;42;p6"/>
            <p:cNvPicPr preferRelativeResize="0"/>
            <p:nvPr/>
          </p:nvPicPr>
          <p:blipFill rotWithShape="1">
            <a:blip r:embed="rId2">
              <a:alphaModFix/>
            </a:blip>
            <a:srcRect l="2684" t="45486" r="19730" b="10135"/>
            <a:stretch/>
          </p:blipFill>
          <p:spPr>
            <a:xfrm flipH="1">
              <a:off x="0" y="2860900"/>
              <a:ext cx="6286500" cy="2282599"/>
            </a:xfrm>
            <a:prstGeom prst="rect">
              <a:avLst/>
            </a:prstGeom>
            <a:noFill/>
            <a:ln>
              <a:noFill/>
            </a:ln>
          </p:spPr>
        </p:pic>
        <p:pic>
          <p:nvPicPr>
            <p:cNvPr id="43" name="Google Shape;43;p6"/>
            <p:cNvPicPr preferRelativeResize="0"/>
            <p:nvPr/>
          </p:nvPicPr>
          <p:blipFill rotWithShape="1">
            <a:blip r:embed="rId3">
              <a:alphaModFix/>
            </a:blip>
            <a:srcRect t="65464" r="73513"/>
            <a:stretch/>
          </p:blipFill>
          <p:spPr>
            <a:xfrm>
              <a:off x="7875025" y="0"/>
              <a:ext cx="1268975" cy="1776326"/>
            </a:xfrm>
            <a:prstGeom prst="rect">
              <a:avLst/>
            </a:prstGeom>
            <a:noFill/>
            <a:ln>
              <a:noFill/>
            </a:ln>
          </p:spPr>
        </p:pic>
        <p:pic>
          <p:nvPicPr>
            <p:cNvPr id="44" name="Google Shape;44;p6"/>
            <p:cNvPicPr preferRelativeResize="0"/>
            <p:nvPr/>
          </p:nvPicPr>
          <p:blipFill rotWithShape="1">
            <a:blip r:embed="rId4">
              <a:alphaModFix/>
            </a:blip>
            <a:srcRect l="20077" t="56314" r="64650"/>
            <a:stretch/>
          </p:blipFill>
          <p:spPr>
            <a:xfrm rot="5653386">
              <a:off x="7675629" y="-793734"/>
              <a:ext cx="923244" cy="2246963"/>
            </a:xfrm>
            <a:prstGeom prst="rect">
              <a:avLst/>
            </a:prstGeom>
            <a:noFill/>
            <a:ln>
              <a:noFill/>
            </a:ln>
          </p:spPr>
        </p:pic>
      </p:grpSp>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
        <p:cNvGrpSpPr/>
        <p:nvPr/>
      </p:nvGrpSpPr>
      <p:grpSpPr>
        <a:xfrm>
          <a:off x="0" y="0"/>
          <a:ext cx="0" cy="0"/>
          <a:chOff x="0" y="0"/>
          <a:chExt cx="0" cy="0"/>
        </a:xfrm>
      </p:grpSpPr>
      <p:sp>
        <p:nvSpPr>
          <p:cNvPr id="63" name="Google Shape;63;p9"/>
          <p:cNvSpPr txBox="1">
            <a:spLocks noGrp="1"/>
          </p:cNvSpPr>
          <p:nvPr>
            <p:ph type="title"/>
          </p:nvPr>
        </p:nvSpPr>
        <p:spPr>
          <a:xfrm>
            <a:off x="2549400" y="1169250"/>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4" name="Google Shape;64;p9"/>
          <p:cNvSpPr txBox="1">
            <a:spLocks noGrp="1"/>
          </p:cNvSpPr>
          <p:nvPr>
            <p:ph type="subTitle" idx="1"/>
          </p:nvPr>
        </p:nvSpPr>
        <p:spPr>
          <a:xfrm>
            <a:off x="2549400" y="2739150"/>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700"/>
              <a:buNone/>
              <a:defRPr sz="17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78"/>
        <p:cNvGrpSpPr/>
        <p:nvPr/>
      </p:nvGrpSpPr>
      <p:grpSpPr>
        <a:xfrm>
          <a:off x="0" y="0"/>
          <a:ext cx="0" cy="0"/>
          <a:chOff x="0" y="0"/>
          <a:chExt cx="0" cy="0"/>
        </a:xfrm>
      </p:grpSpPr>
      <p:pic>
        <p:nvPicPr>
          <p:cNvPr id="79" name="Google Shape;79;p13"/>
          <p:cNvPicPr preferRelativeResize="0"/>
          <p:nvPr/>
        </p:nvPicPr>
        <p:blipFill rotWithShape="1">
          <a:blip r:embed="rId2">
            <a:alphaModFix/>
          </a:blip>
          <a:srcRect l="8864" t="18146" r="71143"/>
          <a:stretch/>
        </p:blipFill>
        <p:spPr>
          <a:xfrm rot="5400000">
            <a:off x="6467473" y="-1533524"/>
            <a:ext cx="1181102" cy="4210051"/>
          </a:xfrm>
          <a:prstGeom prst="rect">
            <a:avLst/>
          </a:prstGeom>
          <a:noFill/>
          <a:ln>
            <a:noFill/>
          </a:ln>
        </p:spPr>
      </p:pic>
      <p:pic>
        <p:nvPicPr>
          <p:cNvPr id="80" name="Google Shape;80;p13"/>
          <p:cNvPicPr preferRelativeResize="0"/>
          <p:nvPr/>
        </p:nvPicPr>
        <p:blipFill rotWithShape="1">
          <a:blip r:embed="rId3">
            <a:alphaModFix/>
          </a:blip>
          <a:srcRect r="18380" b="42266"/>
          <a:stretch/>
        </p:blipFill>
        <p:spPr>
          <a:xfrm rot="10800000">
            <a:off x="-19051" y="-2"/>
            <a:ext cx="4865801" cy="2969452"/>
          </a:xfrm>
          <a:prstGeom prst="rect">
            <a:avLst/>
          </a:prstGeom>
          <a:noFill/>
          <a:ln>
            <a:noFill/>
          </a:ln>
        </p:spPr>
      </p:pic>
      <p:sp>
        <p:nvSpPr>
          <p:cNvPr id="81" name="Google Shape;8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2" name="Google Shape;82;p13"/>
          <p:cNvSpPr txBox="1">
            <a:spLocks noGrp="1"/>
          </p:cNvSpPr>
          <p:nvPr>
            <p:ph type="subTitle" idx="1"/>
          </p:nvPr>
        </p:nvSpPr>
        <p:spPr>
          <a:xfrm>
            <a:off x="713225" y="2193175"/>
            <a:ext cx="2305500" cy="616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3" name="Google Shape;83;p13"/>
          <p:cNvSpPr txBox="1">
            <a:spLocks noGrp="1"/>
          </p:cNvSpPr>
          <p:nvPr>
            <p:ph type="subTitle" idx="2"/>
          </p:nvPr>
        </p:nvSpPr>
        <p:spPr>
          <a:xfrm>
            <a:off x="713225" y="3844178"/>
            <a:ext cx="2305500" cy="616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4" name="Google Shape;84;p13"/>
          <p:cNvSpPr txBox="1">
            <a:spLocks noGrp="1"/>
          </p:cNvSpPr>
          <p:nvPr>
            <p:ph type="subTitle" idx="3"/>
          </p:nvPr>
        </p:nvSpPr>
        <p:spPr>
          <a:xfrm>
            <a:off x="3419250" y="3844178"/>
            <a:ext cx="2305500" cy="616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 name="Google Shape;85;p13"/>
          <p:cNvSpPr txBox="1">
            <a:spLocks noGrp="1"/>
          </p:cNvSpPr>
          <p:nvPr>
            <p:ph type="subTitle" idx="4"/>
          </p:nvPr>
        </p:nvSpPr>
        <p:spPr>
          <a:xfrm>
            <a:off x="3419250" y="2193175"/>
            <a:ext cx="2305500" cy="616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6" name="Google Shape;86;p13"/>
          <p:cNvSpPr txBox="1">
            <a:spLocks noGrp="1"/>
          </p:cNvSpPr>
          <p:nvPr>
            <p:ph type="title" idx="5" hasCustomPrompt="1"/>
          </p:nvPr>
        </p:nvSpPr>
        <p:spPr>
          <a:xfrm>
            <a:off x="1415375" y="1318300"/>
            <a:ext cx="901200" cy="6168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title" idx="6" hasCustomPrompt="1"/>
          </p:nvPr>
        </p:nvSpPr>
        <p:spPr>
          <a:xfrm>
            <a:off x="4121400" y="2969450"/>
            <a:ext cx="901200" cy="6168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title" idx="7" hasCustomPrompt="1"/>
          </p:nvPr>
        </p:nvSpPr>
        <p:spPr>
          <a:xfrm>
            <a:off x="1415375" y="2969450"/>
            <a:ext cx="901200" cy="6168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title" idx="8" hasCustomPrompt="1"/>
          </p:nvPr>
        </p:nvSpPr>
        <p:spPr>
          <a:xfrm>
            <a:off x="4121400" y="1318300"/>
            <a:ext cx="901200" cy="6168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subTitle" idx="9"/>
          </p:nvPr>
        </p:nvSpPr>
        <p:spPr>
          <a:xfrm>
            <a:off x="6125275" y="3844178"/>
            <a:ext cx="2305500" cy="616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1" name="Google Shape;91;p13"/>
          <p:cNvSpPr txBox="1">
            <a:spLocks noGrp="1"/>
          </p:cNvSpPr>
          <p:nvPr>
            <p:ph type="subTitle" idx="13"/>
          </p:nvPr>
        </p:nvSpPr>
        <p:spPr>
          <a:xfrm>
            <a:off x="6125275" y="2193175"/>
            <a:ext cx="2305500" cy="616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2" name="Google Shape;92;p13"/>
          <p:cNvSpPr txBox="1">
            <a:spLocks noGrp="1"/>
          </p:cNvSpPr>
          <p:nvPr>
            <p:ph type="title" idx="14" hasCustomPrompt="1"/>
          </p:nvPr>
        </p:nvSpPr>
        <p:spPr>
          <a:xfrm>
            <a:off x="6827425" y="2969450"/>
            <a:ext cx="901200" cy="6168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15" hasCustomPrompt="1"/>
          </p:nvPr>
        </p:nvSpPr>
        <p:spPr>
          <a:xfrm>
            <a:off x="6827425" y="1318300"/>
            <a:ext cx="901200" cy="6168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subTitle" idx="16"/>
          </p:nvPr>
        </p:nvSpPr>
        <p:spPr>
          <a:xfrm>
            <a:off x="713225" y="1911775"/>
            <a:ext cx="2305500" cy="385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200">
                <a:solidFill>
                  <a:schemeClr val="dk1"/>
                </a:solidFill>
                <a:latin typeface="IBM Plex Sans KR SemiBold"/>
                <a:ea typeface="IBM Plex Sans KR SemiBold"/>
                <a:cs typeface="IBM Plex Sans KR SemiBold"/>
                <a:sym typeface="IBM Plex Sans KR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5" name="Google Shape;95;p13"/>
          <p:cNvSpPr txBox="1">
            <a:spLocks noGrp="1"/>
          </p:cNvSpPr>
          <p:nvPr>
            <p:ph type="subTitle" idx="17"/>
          </p:nvPr>
        </p:nvSpPr>
        <p:spPr>
          <a:xfrm>
            <a:off x="713225" y="3562773"/>
            <a:ext cx="2305500" cy="385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200">
                <a:solidFill>
                  <a:schemeClr val="dk1"/>
                </a:solidFill>
                <a:latin typeface="IBM Plex Sans KR SemiBold"/>
                <a:ea typeface="IBM Plex Sans KR SemiBold"/>
                <a:cs typeface="IBM Plex Sans KR SemiBold"/>
                <a:sym typeface="IBM Plex Sans KR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6" name="Google Shape;96;p13"/>
          <p:cNvSpPr txBox="1">
            <a:spLocks noGrp="1"/>
          </p:cNvSpPr>
          <p:nvPr>
            <p:ph type="subTitle" idx="18"/>
          </p:nvPr>
        </p:nvSpPr>
        <p:spPr>
          <a:xfrm>
            <a:off x="3419250" y="3562773"/>
            <a:ext cx="2305500" cy="385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200">
                <a:solidFill>
                  <a:schemeClr val="dk1"/>
                </a:solidFill>
                <a:latin typeface="IBM Plex Sans KR SemiBold"/>
                <a:ea typeface="IBM Plex Sans KR SemiBold"/>
                <a:cs typeface="IBM Plex Sans KR SemiBold"/>
                <a:sym typeface="IBM Plex Sans KR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7" name="Google Shape;97;p13"/>
          <p:cNvSpPr txBox="1">
            <a:spLocks noGrp="1"/>
          </p:cNvSpPr>
          <p:nvPr>
            <p:ph type="subTitle" idx="19"/>
          </p:nvPr>
        </p:nvSpPr>
        <p:spPr>
          <a:xfrm>
            <a:off x="3419250" y="1911775"/>
            <a:ext cx="2305500" cy="385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200">
                <a:solidFill>
                  <a:schemeClr val="dk1"/>
                </a:solidFill>
                <a:latin typeface="IBM Plex Sans KR SemiBold"/>
                <a:ea typeface="IBM Plex Sans KR SemiBold"/>
                <a:cs typeface="IBM Plex Sans KR SemiBold"/>
                <a:sym typeface="IBM Plex Sans KR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8" name="Google Shape;98;p13"/>
          <p:cNvSpPr txBox="1">
            <a:spLocks noGrp="1"/>
          </p:cNvSpPr>
          <p:nvPr>
            <p:ph type="subTitle" idx="20"/>
          </p:nvPr>
        </p:nvSpPr>
        <p:spPr>
          <a:xfrm>
            <a:off x="6125275" y="3562773"/>
            <a:ext cx="2305500" cy="385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200">
                <a:solidFill>
                  <a:schemeClr val="dk1"/>
                </a:solidFill>
                <a:latin typeface="IBM Plex Sans KR SemiBold"/>
                <a:ea typeface="IBM Plex Sans KR SemiBold"/>
                <a:cs typeface="IBM Plex Sans KR SemiBold"/>
                <a:sym typeface="IBM Plex Sans KR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 name="Google Shape;99;p13"/>
          <p:cNvSpPr txBox="1">
            <a:spLocks noGrp="1"/>
          </p:cNvSpPr>
          <p:nvPr>
            <p:ph type="subTitle" idx="21"/>
          </p:nvPr>
        </p:nvSpPr>
        <p:spPr>
          <a:xfrm>
            <a:off x="6125275" y="1911775"/>
            <a:ext cx="2305500" cy="385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200">
                <a:solidFill>
                  <a:schemeClr val="dk1"/>
                </a:solidFill>
                <a:latin typeface="IBM Plex Sans KR SemiBold"/>
                <a:ea typeface="IBM Plex Sans KR SemiBold"/>
                <a:cs typeface="IBM Plex Sans KR SemiBold"/>
                <a:sym typeface="IBM Plex Sans KR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109"/>
        <p:cNvGrpSpPr/>
        <p:nvPr/>
      </p:nvGrpSpPr>
      <p:grpSpPr>
        <a:xfrm>
          <a:off x="0" y="0"/>
          <a:ext cx="0" cy="0"/>
          <a:chOff x="0" y="0"/>
          <a:chExt cx="0" cy="0"/>
        </a:xfrm>
      </p:grpSpPr>
      <p:sp>
        <p:nvSpPr>
          <p:cNvPr id="110" name="Google Shape;11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11" name="Google Shape;111;p15"/>
          <p:cNvGrpSpPr/>
          <p:nvPr/>
        </p:nvGrpSpPr>
        <p:grpSpPr>
          <a:xfrm>
            <a:off x="-1021275" y="2163451"/>
            <a:ext cx="10184325" cy="3407123"/>
            <a:chOff x="-1021275" y="2163451"/>
            <a:chExt cx="10184325" cy="3407123"/>
          </a:xfrm>
        </p:grpSpPr>
        <p:pic>
          <p:nvPicPr>
            <p:cNvPr id="112" name="Google Shape;112;p15"/>
            <p:cNvPicPr preferRelativeResize="0"/>
            <p:nvPr/>
          </p:nvPicPr>
          <p:blipFill rotWithShape="1">
            <a:blip r:embed="rId2">
              <a:alphaModFix/>
            </a:blip>
            <a:srcRect l="25980" t="8247" b="77307"/>
            <a:stretch/>
          </p:blipFill>
          <p:spPr>
            <a:xfrm rot="10800000">
              <a:off x="4789950" y="4400551"/>
              <a:ext cx="4373100" cy="742949"/>
            </a:xfrm>
            <a:prstGeom prst="rect">
              <a:avLst/>
            </a:prstGeom>
            <a:noFill/>
            <a:ln>
              <a:noFill/>
            </a:ln>
          </p:spPr>
        </p:pic>
        <p:pic>
          <p:nvPicPr>
            <p:cNvPr id="113" name="Google Shape;113;p15"/>
            <p:cNvPicPr preferRelativeResize="0"/>
            <p:nvPr/>
          </p:nvPicPr>
          <p:blipFill rotWithShape="1">
            <a:blip r:embed="rId3">
              <a:alphaModFix/>
            </a:blip>
            <a:srcRect t="55547" r="55703" b="20753"/>
            <a:stretch/>
          </p:blipFill>
          <p:spPr>
            <a:xfrm rot="5543078">
              <a:off x="-803854" y="3495776"/>
              <a:ext cx="2563382" cy="1218925"/>
            </a:xfrm>
            <a:prstGeom prst="rect">
              <a:avLst/>
            </a:prstGeom>
            <a:noFill/>
            <a:ln>
              <a:noFill/>
            </a:ln>
          </p:spPr>
        </p:pic>
        <p:pic>
          <p:nvPicPr>
            <p:cNvPr id="114" name="Google Shape;114;p15"/>
            <p:cNvPicPr preferRelativeResize="0"/>
            <p:nvPr/>
          </p:nvPicPr>
          <p:blipFill rotWithShape="1">
            <a:blip r:embed="rId4">
              <a:alphaModFix/>
            </a:blip>
            <a:srcRect t="52710" r="34223" b="22293"/>
            <a:stretch/>
          </p:blipFill>
          <p:spPr>
            <a:xfrm rot="6520601">
              <a:off x="-1487007" y="3224196"/>
              <a:ext cx="3161939" cy="1285634"/>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146"/>
        <p:cNvGrpSpPr/>
        <p:nvPr/>
      </p:nvGrpSpPr>
      <p:grpSpPr>
        <a:xfrm>
          <a:off x="0" y="0"/>
          <a:ext cx="0" cy="0"/>
          <a:chOff x="0" y="0"/>
          <a:chExt cx="0" cy="0"/>
        </a:xfrm>
      </p:grpSpPr>
      <p:grpSp>
        <p:nvGrpSpPr>
          <p:cNvPr id="147" name="Google Shape;147;p20"/>
          <p:cNvGrpSpPr/>
          <p:nvPr/>
        </p:nvGrpSpPr>
        <p:grpSpPr>
          <a:xfrm>
            <a:off x="0" y="0"/>
            <a:ext cx="9144000" cy="5143500"/>
            <a:chOff x="0" y="0"/>
            <a:chExt cx="9144000" cy="5143500"/>
          </a:xfrm>
        </p:grpSpPr>
        <p:pic>
          <p:nvPicPr>
            <p:cNvPr id="148" name="Google Shape;148;p20"/>
            <p:cNvPicPr preferRelativeResize="0"/>
            <p:nvPr/>
          </p:nvPicPr>
          <p:blipFill rotWithShape="1">
            <a:blip r:embed="rId2">
              <a:alphaModFix/>
            </a:blip>
            <a:srcRect l="24766" t="82390" r="27505"/>
            <a:stretch/>
          </p:blipFill>
          <p:spPr>
            <a:xfrm rot="-5400000" flipH="1">
              <a:off x="-1480713" y="1480713"/>
              <a:ext cx="3867151" cy="905726"/>
            </a:xfrm>
            <a:prstGeom prst="rect">
              <a:avLst/>
            </a:prstGeom>
            <a:noFill/>
            <a:ln>
              <a:noFill/>
            </a:ln>
          </p:spPr>
        </p:pic>
        <p:pic>
          <p:nvPicPr>
            <p:cNvPr id="149" name="Google Shape;149;p20"/>
            <p:cNvPicPr preferRelativeResize="0"/>
            <p:nvPr/>
          </p:nvPicPr>
          <p:blipFill rotWithShape="1">
            <a:blip r:embed="rId3">
              <a:alphaModFix/>
            </a:blip>
            <a:srcRect l="21539" t="36297" r="49156"/>
            <a:stretch/>
          </p:blipFill>
          <p:spPr>
            <a:xfrm rot="10800000">
              <a:off x="7372350" y="1866924"/>
              <a:ext cx="1771650" cy="3276576"/>
            </a:xfrm>
            <a:prstGeom prst="rect">
              <a:avLst/>
            </a:prstGeom>
            <a:noFill/>
            <a:ln>
              <a:noFill/>
            </a:ln>
          </p:spPr>
        </p:pic>
      </p:grpSp>
      <p:sp>
        <p:nvSpPr>
          <p:cNvPr id="150" name="Google Shape;150;p20"/>
          <p:cNvSpPr txBox="1">
            <a:spLocks noGrp="1"/>
          </p:cNvSpPr>
          <p:nvPr>
            <p:ph type="subTitle" idx="1"/>
          </p:nvPr>
        </p:nvSpPr>
        <p:spPr>
          <a:xfrm>
            <a:off x="720025" y="1610942"/>
            <a:ext cx="77040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51" name="Google Shape;151;p20"/>
          <p:cNvSpPr txBox="1">
            <a:spLocks noGrp="1"/>
          </p:cNvSpPr>
          <p:nvPr>
            <p:ph type="subTitle" idx="2"/>
          </p:nvPr>
        </p:nvSpPr>
        <p:spPr>
          <a:xfrm>
            <a:off x="720025" y="2731125"/>
            <a:ext cx="77040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52" name="Google Shape;152;p20"/>
          <p:cNvSpPr txBox="1">
            <a:spLocks noGrp="1"/>
          </p:cNvSpPr>
          <p:nvPr>
            <p:ph type="subTitle" idx="3"/>
          </p:nvPr>
        </p:nvSpPr>
        <p:spPr>
          <a:xfrm>
            <a:off x="720025" y="3851625"/>
            <a:ext cx="77040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53" name="Google Shape;153;p20"/>
          <p:cNvSpPr txBox="1">
            <a:spLocks noGrp="1"/>
          </p:cNvSpPr>
          <p:nvPr>
            <p:ph type="subTitle" idx="4"/>
          </p:nvPr>
        </p:nvSpPr>
        <p:spPr>
          <a:xfrm>
            <a:off x="720025" y="1233419"/>
            <a:ext cx="77040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1pPr>
            <a:lvl2pPr lvl="1"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2pPr>
            <a:lvl3pPr lvl="2"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3pPr>
            <a:lvl4pPr lvl="3"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4pPr>
            <a:lvl5pPr lvl="4"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5pPr>
            <a:lvl6pPr lvl="5"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6pPr>
            <a:lvl7pPr lvl="6"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7pPr>
            <a:lvl8pPr lvl="7"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8pPr>
            <a:lvl9pPr lvl="8"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9pPr>
          </a:lstStyle>
          <a:p>
            <a:endParaRPr/>
          </a:p>
        </p:txBody>
      </p:sp>
      <p:sp>
        <p:nvSpPr>
          <p:cNvPr id="154" name="Google Shape;154;p20"/>
          <p:cNvSpPr txBox="1">
            <a:spLocks noGrp="1"/>
          </p:cNvSpPr>
          <p:nvPr>
            <p:ph type="subTitle" idx="5"/>
          </p:nvPr>
        </p:nvSpPr>
        <p:spPr>
          <a:xfrm>
            <a:off x="720025" y="2350125"/>
            <a:ext cx="7704000" cy="527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1pPr>
            <a:lvl2pPr lvl="1"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2pPr>
            <a:lvl3pPr lvl="2"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3pPr>
            <a:lvl4pPr lvl="3"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4pPr>
            <a:lvl5pPr lvl="4"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5pPr>
            <a:lvl6pPr lvl="5"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6pPr>
            <a:lvl7pPr lvl="6"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7pPr>
            <a:lvl8pPr lvl="7"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8pPr>
            <a:lvl9pPr lvl="8"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9pPr>
          </a:lstStyle>
          <a:p>
            <a:endParaRPr/>
          </a:p>
        </p:txBody>
      </p:sp>
      <p:sp>
        <p:nvSpPr>
          <p:cNvPr id="155" name="Google Shape;155;p20"/>
          <p:cNvSpPr txBox="1">
            <a:spLocks noGrp="1"/>
          </p:cNvSpPr>
          <p:nvPr>
            <p:ph type="subTitle" idx="6"/>
          </p:nvPr>
        </p:nvSpPr>
        <p:spPr>
          <a:xfrm>
            <a:off x="720025" y="3470625"/>
            <a:ext cx="7704000" cy="527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1pPr>
            <a:lvl2pPr lvl="1"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2pPr>
            <a:lvl3pPr lvl="2"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3pPr>
            <a:lvl4pPr lvl="3"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4pPr>
            <a:lvl5pPr lvl="4"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5pPr>
            <a:lvl6pPr lvl="5"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6pPr>
            <a:lvl7pPr lvl="6"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7pPr>
            <a:lvl8pPr lvl="7"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8pPr>
            <a:lvl9pPr lvl="8" rtl="0">
              <a:lnSpc>
                <a:spcPct val="115000"/>
              </a:lnSpc>
              <a:spcBef>
                <a:spcPts val="0"/>
              </a:spcBef>
              <a:spcAft>
                <a:spcPts val="0"/>
              </a:spcAft>
              <a:buClr>
                <a:schemeClr val="dk1"/>
              </a:buClr>
              <a:buSzPts val="2200"/>
              <a:buFont typeface="IBM Plex Sans KR SemiBold"/>
              <a:buNone/>
              <a:defRPr sz="2200">
                <a:solidFill>
                  <a:schemeClr val="dk1"/>
                </a:solidFill>
                <a:latin typeface="IBM Plex Sans KR SemiBold"/>
                <a:ea typeface="IBM Plex Sans KR SemiBold"/>
                <a:cs typeface="IBM Plex Sans KR SemiBold"/>
                <a:sym typeface="IBM Plex Sans KR SemiBold"/>
              </a:defRPr>
            </a:lvl9pPr>
          </a:lstStyle>
          <a:p>
            <a:endParaRPr/>
          </a:p>
        </p:txBody>
      </p:sp>
      <p:sp>
        <p:nvSpPr>
          <p:cNvPr id="156" name="Google Shape;15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35"/>
        <p:cNvGrpSpPr/>
        <p:nvPr/>
      </p:nvGrpSpPr>
      <p:grpSpPr>
        <a:xfrm>
          <a:off x="0" y="0"/>
          <a:ext cx="0" cy="0"/>
          <a:chOff x="0" y="0"/>
          <a:chExt cx="0" cy="0"/>
        </a:xfrm>
      </p:grpSpPr>
      <p:pic>
        <p:nvPicPr>
          <p:cNvPr id="236" name="Google Shape;236;p27"/>
          <p:cNvPicPr preferRelativeResize="0"/>
          <p:nvPr/>
        </p:nvPicPr>
        <p:blipFill rotWithShape="1">
          <a:blip r:embed="rId2">
            <a:alphaModFix/>
          </a:blip>
          <a:srcRect l="8864" t="6505" r="7662" b="158"/>
          <a:stretch/>
        </p:blipFill>
        <p:spPr>
          <a:xfrm rot="-8726044">
            <a:off x="1083099" y="145770"/>
            <a:ext cx="6919705" cy="6736258"/>
          </a:xfrm>
          <a:prstGeom prst="rect">
            <a:avLst/>
          </a:prstGeom>
          <a:noFill/>
          <a:ln>
            <a:noFill/>
          </a:ln>
        </p:spPr>
      </p:pic>
      <p:grpSp>
        <p:nvGrpSpPr>
          <p:cNvPr id="237" name="Google Shape;237;p27"/>
          <p:cNvGrpSpPr/>
          <p:nvPr/>
        </p:nvGrpSpPr>
        <p:grpSpPr>
          <a:xfrm rot="6888261">
            <a:off x="-1212356" y="-1409328"/>
            <a:ext cx="5436197" cy="4738909"/>
            <a:chOff x="-1577595" y="1657980"/>
            <a:chExt cx="5436470" cy="4739147"/>
          </a:xfrm>
        </p:grpSpPr>
        <p:pic>
          <p:nvPicPr>
            <p:cNvPr id="238" name="Google Shape;238;p27"/>
            <p:cNvPicPr preferRelativeResize="0"/>
            <p:nvPr/>
          </p:nvPicPr>
          <p:blipFill rotWithShape="1">
            <a:blip r:embed="rId3">
              <a:alphaModFix/>
            </a:blip>
            <a:srcRect l="56870" b="63840"/>
            <a:stretch/>
          </p:blipFill>
          <p:spPr>
            <a:xfrm rot="811131" flipH="1">
              <a:off x="-191263" y="4017526"/>
              <a:ext cx="2495805" cy="1859873"/>
            </a:xfrm>
            <a:prstGeom prst="rect">
              <a:avLst/>
            </a:prstGeom>
            <a:noFill/>
            <a:ln>
              <a:noFill/>
            </a:ln>
          </p:spPr>
        </p:pic>
        <p:pic>
          <p:nvPicPr>
            <p:cNvPr id="239" name="Google Shape;239;p27"/>
            <p:cNvPicPr preferRelativeResize="0"/>
            <p:nvPr/>
          </p:nvPicPr>
          <p:blipFill rotWithShape="1">
            <a:blip r:embed="rId4">
              <a:alphaModFix/>
            </a:blip>
            <a:srcRect r="8867" b="169"/>
            <a:stretch/>
          </p:blipFill>
          <p:spPr>
            <a:xfrm rot="5647693">
              <a:off x="-1049802" y="1460345"/>
              <a:ext cx="4380885" cy="5134418"/>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400"/>
              <a:buFont typeface="IBM Plex Sans KR SemiBold"/>
              <a:buNone/>
              <a:defRPr sz="3400">
                <a:solidFill>
                  <a:schemeClr val="dk1"/>
                </a:solidFill>
                <a:latin typeface="IBM Plex Sans KR SemiBold"/>
                <a:ea typeface="IBM Plex Sans KR SemiBold"/>
                <a:cs typeface="IBM Plex Sans KR SemiBold"/>
                <a:sym typeface="IBM Plex Sans KR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Chivo"/>
              <a:buChar char="●"/>
              <a:defRPr sz="1800">
                <a:solidFill>
                  <a:schemeClr val="dk2"/>
                </a:solidFill>
                <a:latin typeface="Chivo"/>
                <a:ea typeface="Chivo"/>
                <a:cs typeface="Chivo"/>
                <a:sym typeface="Chivo"/>
              </a:defRPr>
            </a:lvl1pPr>
            <a:lvl2pPr marL="914400" lvl="1" indent="-317500">
              <a:lnSpc>
                <a:spcPct val="115000"/>
              </a:lnSpc>
              <a:spcBef>
                <a:spcPts val="0"/>
              </a:spcBef>
              <a:spcAft>
                <a:spcPts val="0"/>
              </a:spcAft>
              <a:buClr>
                <a:schemeClr val="dk2"/>
              </a:buClr>
              <a:buSzPts val="1400"/>
              <a:buFont typeface="Chivo"/>
              <a:buChar char="○"/>
              <a:defRPr>
                <a:solidFill>
                  <a:schemeClr val="dk2"/>
                </a:solidFill>
                <a:latin typeface="Chivo"/>
                <a:ea typeface="Chivo"/>
                <a:cs typeface="Chivo"/>
                <a:sym typeface="Chivo"/>
              </a:defRPr>
            </a:lvl2pPr>
            <a:lvl3pPr marL="1371600" lvl="2" indent="-317500">
              <a:lnSpc>
                <a:spcPct val="115000"/>
              </a:lnSpc>
              <a:spcBef>
                <a:spcPts val="0"/>
              </a:spcBef>
              <a:spcAft>
                <a:spcPts val="0"/>
              </a:spcAft>
              <a:buClr>
                <a:schemeClr val="dk2"/>
              </a:buClr>
              <a:buSzPts val="1400"/>
              <a:buFont typeface="Chivo"/>
              <a:buChar char="■"/>
              <a:defRPr>
                <a:solidFill>
                  <a:schemeClr val="dk2"/>
                </a:solidFill>
                <a:latin typeface="Chivo"/>
                <a:ea typeface="Chivo"/>
                <a:cs typeface="Chivo"/>
                <a:sym typeface="Chivo"/>
              </a:defRPr>
            </a:lvl3pPr>
            <a:lvl4pPr marL="1828800" lvl="3" indent="-317500">
              <a:lnSpc>
                <a:spcPct val="115000"/>
              </a:lnSpc>
              <a:spcBef>
                <a:spcPts val="0"/>
              </a:spcBef>
              <a:spcAft>
                <a:spcPts val="0"/>
              </a:spcAft>
              <a:buClr>
                <a:schemeClr val="dk2"/>
              </a:buClr>
              <a:buSzPts val="1400"/>
              <a:buFont typeface="Chivo"/>
              <a:buChar char="●"/>
              <a:defRPr>
                <a:solidFill>
                  <a:schemeClr val="dk2"/>
                </a:solidFill>
                <a:latin typeface="Chivo"/>
                <a:ea typeface="Chivo"/>
                <a:cs typeface="Chivo"/>
                <a:sym typeface="Chivo"/>
              </a:defRPr>
            </a:lvl4pPr>
            <a:lvl5pPr marL="2286000" lvl="4" indent="-317500">
              <a:lnSpc>
                <a:spcPct val="115000"/>
              </a:lnSpc>
              <a:spcBef>
                <a:spcPts val="0"/>
              </a:spcBef>
              <a:spcAft>
                <a:spcPts val="0"/>
              </a:spcAft>
              <a:buClr>
                <a:schemeClr val="dk2"/>
              </a:buClr>
              <a:buSzPts val="1400"/>
              <a:buFont typeface="Chivo"/>
              <a:buChar char="○"/>
              <a:defRPr>
                <a:solidFill>
                  <a:schemeClr val="dk2"/>
                </a:solidFill>
                <a:latin typeface="Chivo"/>
                <a:ea typeface="Chivo"/>
                <a:cs typeface="Chivo"/>
                <a:sym typeface="Chivo"/>
              </a:defRPr>
            </a:lvl5pPr>
            <a:lvl6pPr marL="2743200" lvl="5" indent="-317500">
              <a:lnSpc>
                <a:spcPct val="115000"/>
              </a:lnSpc>
              <a:spcBef>
                <a:spcPts val="0"/>
              </a:spcBef>
              <a:spcAft>
                <a:spcPts val="0"/>
              </a:spcAft>
              <a:buClr>
                <a:schemeClr val="dk2"/>
              </a:buClr>
              <a:buSzPts val="1400"/>
              <a:buFont typeface="Chivo"/>
              <a:buChar char="■"/>
              <a:defRPr>
                <a:solidFill>
                  <a:schemeClr val="dk2"/>
                </a:solidFill>
                <a:latin typeface="Chivo"/>
                <a:ea typeface="Chivo"/>
                <a:cs typeface="Chivo"/>
                <a:sym typeface="Chivo"/>
              </a:defRPr>
            </a:lvl6pPr>
            <a:lvl7pPr marL="3200400" lvl="6" indent="-317500">
              <a:lnSpc>
                <a:spcPct val="115000"/>
              </a:lnSpc>
              <a:spcBef>
                <a:spcPts val="0"/>
              </a:spcBef>
              <a:spcAft>
                <a:spcPts val="0"/>
              </a:spcAft>
              <a:buClr>
                <a:schemeClr val="dk2"/>
              </a:buClr>
              <a:buSzPts val="1400"/>
              <a:buFont typeface="Chivo"/>
              <a:buChar char="●"/>
              <a:defRPr>
                <a:solidFill>
                  <a:schemeClr val="dk2"/>
                </a:solidFill>
                <a:latin typeface="Chivo"/>
                <a:ea typeface="Chivo"/>
                <a:cs typeface="Chivo"/>
                <a:sym typeface="Chivo"/>
              </a:defRPr>
            </a:lvl7pPr>
            <a:lvl8pPr marL="3657600" lvl="7" indent="-317500">
              <a:lnSpc>
                <a:spcPct val="115000"/>
              </a:lnSpc>
              <a:spcBef>
                <a:spcPts val="0"/>
              </a:spcBef>
              <a:spcAft>
                <a:spcPts val="0"/>
              </a:spcAft>
              <a:buClr>
                <a:schemeClr val="dk2"/>
              </a:buClr>
              <a:buSzPts val="1400"/>
              <a:buFont typeface="Chivo"/>
              <a:buChar char="○"/>
              <a:defRPr>
                <a:solidFill>
                  <a:schemeClr val="dk2"/>
                </a:solidFill>
                <a:latin typeface="Chivo"/>
                <a:ea typeface="Chivo"/>
                <a:cs typeface="Chivo"/>
                <a:sym typeface="Chivo"/>
              </a:defRPr>
            </a:lvl8pPr>
            <a:lvl9pPr marL="4114800" lvl="8" indent="-317500">
              <a:lnSpc>
                <a:spcPct val="115000"/>
              </a:lnSpc>
              <a:spcBef>
                <a:spcPts val="0"/>
              </a:spcBef>
              <a:spcAft>
                <a:spcPts val="0"/>
              </a:spcAft>
              <a:buClr>
                <a:schemeClr val="dk2"/>
              </a:buClr>
              <a:buSzPts val="1400"/>
              <a:buFont typeface="Chivo"/>
              <a:buChar char="■"/>
              <a:defRPr>
                <a:solidFill>
                  <a:schemeClr val="dk2"/>
                </a:solidFill>
                <a:latin typeface="Chivo"/>
                <a:ea typeface="Chivo"/>
                <a:cs typeface="Chivo"/>
                <a:sym typeface="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8" r:id="rId5"/>
    <p:sldLayoutId id="2147483659" r:id="rId6"/>
    <p:sldLayoutId id="2147483661" r:id="rId7"/>
    <p:sldLayoutId id="2147483666" r:id="rId8"/>
    <p:sldLayoutId id="2147483673" r:id="rId9"/>
    <p:sldLayoutId id="2147483674" r:id="rId10"/>
    <p:sldLayoutId id="214748367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49"/>
        <p:cNvGrpSpPr/>
        <p:nvPr/>
      </p:nvGrpSpPr>
      <p:grpSpPr>
        <a:xfrm>
          <a:off x="0" y="0"/>
          <a:ext cx="0" cy="0"/>
          <a:chOff x="0" y="0"/>
          <a:chExt cx="0" cy="0"/>
        </a:xfrm>
      </p:grpSpPr>
      <p:sp>
        <p:nvSpPr>
          <p:cNvPr id="250" name="Google Shape;25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51" name="Google Shape;25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3"/>
          <p:cNvSpPr txBox="1">
            <a:spLocks noGrp="1"/>
          </p:cNvSpPr>
          <p:nvPr>
            <p:ph type="ctrTitle"/>
          </p:nvPr>
        </p:nvSpPr>
        <p:spPr>
          <a:xfrm>
            <a:off x="1054600" y="-558950"/>
            <a:ext cx="7717549" cy="268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Times New Roman" panose="02020603050405020304" pitchFamily="18" charset="0"/>
                <a:cs typeface="Times New Roman" panose="02020603050405020304" pitchFamily="18" charset="0"/>
              </a:rPr>
              <a:t>Statlog (Landsat) Dataset</a:t>
            </a:r>
            <a:endParaRPr b="1" dirty="0">
              <a:latin typeface="Times New Roman" panose="02020603050405020304" pitchFamily="18" charset="0"/>
              <a:ea typeface="IBM Plex Sans KR"/>
              <a:cs typeface="Times New Roman" panose="02020603050405020304" pitchFamily="18" charset="0"/>
              <a:sym typeface="IBM Plex Sans KR"/>
            </a:endParaRPr>
          </a:p>
        </p:txBody>
      </p:sp>
      <p:sp>
        <p:nvSpPr>
          <p:cNvPr id="260" name="Google Shape;260;p33"/>
          <p:cNvSpPr txBox="1">
            <a:spLocks noGrp="1"/>
          </p:cNvSpPr>
          <p:nvPr>
            <p:ph type="subTitle" idx="1"/>
          </p:nvPr>
        </p:nvSpPr>
        <p:spPr>
          <a:xfrm>
            <a:off x="2890424" y="2140292"/>
            <a:ext cx="4639800" cy="5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err="1">
                <a:solidFill>
                  <a:schemeClr val="dk2"/>
                </a:solidFill>
                <a:latin typeface="Times New Roman" panose="02020603050405020304" pitchFamily="18" charset="0"/>
                <a:cs typeface="Times New Roman" panose="02020603050405020304" pitchFamily="18" charset="0"/>
              </a:rPr>
              <a:t>Máy</a:t>
            </a:r>
            <a:r>
              <a:rPr lang="en-US" sz="2400" dirty="0">
                <a:solidFill>
                  <a:schemeClr val="dk2"/>
                </a:solidFill>
                <a:latin typeface="Times New Roman" panose="02020603050405020304" pitchFamily="18" charset="0"/>
                <a:cs typeface="Times New Roman" panose="02020603050405020304" pitchFamily="18" charset="0"/>
              </a:rPr>
              <a:t> </a:t>
            </a:r>
            <a:r>
              <a:rPr lang="en-US" sz="2400" dirty="0" err="1">
                <a:solidFill>
                  <a:schemeClr val="dk2"/>
                </a:solidFill>
                <a:latin typeface="Times New Roman" panose="02020603050405020304" pitchFamily="18" charset="0"/>
                <a:cs typeface="Times New Roman" panose="02020603050405020304" pitchFamily="18" charset="0"/>
              </a:rPr>
              <a:t>Học</a:t>
            </a:r>
            <a:r>
              <a:rPr lang="en-US" sz="2400" dirty="0">
                <a:solidFill>
                  <a:schemeClr val="dk2"/>
                </a:solidFill>
                <a:latin typeface="Times New Roman" panose="02020603050405020304" pitchFamily="18" charset="0"/>
                <a:cs typeface="Times New Roman" panose="02020603050405020304" pitchFamily="18" charset="0"/>
              </a:rPr>
              <a:t> </a:t>
            </a:r>
            <a:r>
              <a:rPr lang="en-US" sz="2400" dirty="0" err="1">
                <a:solidFill>
                  <a:schemeClr val="dk2"/>
                </a:solidFill>
                <a:latin typeface="Times New Roman" panose="02020603050405020304" pitchFamily="18" charset="0"/>
                <a:cs typeface="Times New Roman" panose="02020603050405020304" pitchFamily="18" charset="0"/>
              </a:rPr>
              <a:t>Ứng</a:t>
            </a:r>
            <a:r>
              <a:rPr lang="en-US" sz="2400" dirty="0">
                <a:solidFill>
                  <a:schemeClr val="dk2"/>
                </a:solidFill>
                <a:latin typeface="Times New Roman" panose="02020603050405020304" pitchFamily="18" charset="0"/>
                <a:cs typeface="Times New Roman" panose="02020603050405020304" pitchFamily="18" charset="0"/>
              </a:rPr>
              <a:t> </a:t>
            </a:r>
            <a:r>
              <a:rPr lang="en-US" sz="2400" dirty="0" err="1">
                <a:solidFill>
                  <a:schemeClr val="dk2"/>
                </a:solidFill>
                <a:latin typeface="Times New Roman" panose="02020603050405020304" pitchFamily="18" charset="0"/>
                <a:cs typeface="Times New Roman" panose="02020603050405020304" pitchFamily="18" charset="0"/>
              </a:rPr>
              <a:t>Dụng</a:t>
            </a:r>
            <a:endParaRPr sz="2400" dirty="0">
              <a:solidFill>
                <a:schemeClr val="dk2"/>
              </a:solidFill>
              <a:latin typeface="Times New Roman" panose="02020603050405020304" pitchFamily="18" charset="0"/>
              <a:cs typeface="Times New Roman" panose="02020603050405020304" pitchFamily="18" charset="0"/>
            </a:endParaRPr>
          </a:p>
        </p:txBody>
      </p:sp>
      <p:pic>
        <p:nvPicPr>
          <p:cNvPr id="261" name="Google Shape;261;p33"/>
          <p:cNvPicPr preferRelativeResize="0"/>
          <p:nvPr/>
        </p:nvPicPr>
        <p:blipFill>
          <a:blip r:embed="rId3">
            <a:alphaModFix/>
          </a:blip>
          <a:stretch>
            <a:fillRect/>
          </a:stretch>
        </p:blipFill>
        <p:spPr>
          <a:xfrm>
            <a:off x="5539299" y="3569619"/>
            <a:ext cx="2891475" cy="1200328"/>
          </a:xfrm>
          <a:prstGeom prst="rect">
            <a:avLst/>
          </a:prstGeom>
          <a:noFill/>
          <a:ln>
            <a:noFill/>
          </a:ln>
        </p:spPr>
      </p:pic>
      <p:sp>
        <p:nvSpPr>
          <p:cNvPr id="4" name="TextBox 3">
            <a:extLst>
              <a:ext uri="{FF2B5EF4-FFF2-40B4-BE49-F238E27FC236}">
                <a16:creationId xmlns:a16="http://schemas.microsoft.com/office/drawing/2014/main" id="{F3A85FCA-E5C8-4672-7E62-BE3094E1CBCE}"/>
              </a:ext>
            </a:extLst>
          </p:cNvPr>
          <p:cNvSpPr txBox="1"/>
          <p:nvPr/>
        </p:nvSpPr>
        <p:spPr>
          <a:xfrm>
            <a:off x="713225" y="4223054"/>
            <a:ext cx="2177199" cy="307777"/>
          </a:xfrm>
          <a:prstGeom prst="rect">
            <a:avLst/>
          </a:prstGeom>
          <a:noFill/>
        </p:spPr>
        <p:txBody>
          <a:bodyPr wrap="none" rtlCol="0">
            <a:spAutoFit/>
          </a:bodyPr>
          <a:lstStyle/>
          <a:p>
            <a:r>
              <a:rPr lang="en-US" dirty="0">
                <a:solidFill>
                  <a:schemeClr val="bg2"/>
                </a:solidFill>
              </a:rPr>
              <a:t>GVHD: </a:t>
            </a:r>
            <a:r>
              <a:rPr lang="en-US" dirty="0" err="1">
                <a:solidFill>
                  <a:schemeClr val="bg2"/>
                </a:solidFill>
              </a:rPr>
              <a:t>TS.Lưu</a:t>
            </a:r>
            <a:r>
              <a:rPr lang="en-US" dirty="0">
                <a:solidFill>
                  <a:schemeClr val="bg2"/>
                </a:solidFill>
              </a:rPr>
              <a:t> </a:t>
            </a:r>
            <a:r>
              <a:rPr lang="en-US" dirty="0" err="1">
                <a:solidFill>
                  <a:schemeClr val="bg2"/>
                </a:solidFill>
              </a:rPr>
              <a:t>Tiến</a:t>
            </a:r>
            <a:r>
              <a:rPr lang="en-US" dirty="0">
                <a:solidFill>
                  <a:schemeClr val="bg2"/>
                </a:solidFill>
              </a:rPr>
              <a:t> </a:t>
            </a:r>
            <a:r>
              <a:rPr lang="en-US" dirty="0" err="1">
                <a:solidFill>
                  <a:schemeClr val="bg2"/>
                </a:solidFill>
                <a:latin typeface="Times New Roman" panose="02020603050405020304" pitchFamily="18" charset="0"/>
                <a:cs typeface="Times New Roman" panose="02020603050405020304" pitchFamily="18" charset="0"/>
              </a:rPr>
              <a:t>Đạo</a:t>
            </a:r>
            <a:endParaRPr lang="en-US" dirty="0">
              <a:solidFill>
                <a:schemeClr val="bg2"/>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A54CED96-09FF-6737-5ABF-080360E3086E}"/>
              </a:ext>
            </a:extLst>
          </p:cNvPr>
          <p:cNvSpPr txBox="1"/>
          <p:nvPr/>
        </p:nvSpPr>
        <p:spPr>
          <a:xfrm>
            <a:off x="5681472" y="3569618"/>
            <a:ext cx="2787976" cy="1200329"/>
          </a:xfrm>
          <a:prstGeom prst="rect">
            <a:avLst/>
          </a:prstGeom>
          <a:noFill/>
        </p:spPr>
        <p:txBody>
          <a:bodyPr wrap="square" rtlCol="0">
            <a:spAutoFit/>
          </a:bodyPr>
          <a:lstStyle/>
          <a:p>
            <a:r>
              <a:rPr lang="en-US" sz="1800" dirty="0" err="1">
                <a:solidFill>
                  <a:schemeClr val="bg2"/>
                </a:solidFill>
                <a:latin typeface="Times New Roman" panose="02020603050405020304" pitchFamily="18" charset="0"/>
                <a:cs typeface="Times New Roman" panose="02020603050405020304" pitchFamily="18" charset="0"/>
              </a:rPr>
              <a:t>Nhóm</a:t>
            </a:r>
            <a:r>
              <a:rPr lang="en-US" sz="1800" dirty="0">
                <a:solidFill>
                  <a:schemeClr val="bg2"/>
                </a:solidFill>
                <a:latin typeface="Times New Roman" panose="02020603050405020304" pitchFamily="18" charset="0"/>
                <a:cs typeface="Times New Roman" panose="02020603050405020304" pitchFamily="18" charset="0"/>
              </a:rPr>
              <a:t> </a:t>
            </a:r>
            <a:r>
              <a:rPr lang="en-US" sz="1800" dirty="0" err="1">
                <a:solidFill>
                  <a:schemeClr val="bg2"/>
                </a:solidFill>
                <a:latin typeface="Times New Roman" panose="02020603050405020304" pitchFamily="18" charset="0"/>
                <a:cs typeface="Times New Roman" panose="02020603050405020304" pitchFamily="18" charset="0"/>
              </a:rPr>
              <a:t>thực</a:t>
            </a:r>
            <a:r>
              <a:rPr lang="en-US" sz="1800" dirty="0">
                <a:solidFill>
                  <a:schemeClr val="bg2"/>
                </a:solidFill>
                <a:latin typeface="Times New Roman" panose="02020603050405020304" pitchFamily="18" charset="0"/>
                <a:cs typeface="Times New Roman" panose="02020603050405020304" pitchFamily="18" charset="0"/>
              </a:rPr>
              <a:t> </a:t>
            </a:r>
            <a:r>
              <a:rPr lang="en-US" sz="1800" dirty="0" err="1">
                <a:solidFill>
                  <a:schemeClr val="bg2"/>
                </a:solidFill>
                <a:latin typeface="Times New Roman" panose="02020603050405020304" pitchFamily="18" charset="0"/>
                <a:cs typeface="Times New Roman" panose="02020603050405020304" pitchFamily="18" charset="0"/>
              </a:rPr>
              <a:t>hiện</a:t>
            </a:r>
            <a:r>
              <a:rPr lang="en-US" sz="1800" dirty="0">
                <a:solidFill>
                  <a:schemeClr val="bg2"/>
                </a:solidFill>
                <a:latin typeface="Times New Roman" panose="02020603050405020304" pitchFamily="18" charset="0"/>
                <a:cs typeface="Times New Roman" panose="02020603050405020304" pitchFamily="18" charset="0"/>
              </a:rPr>
              <a:t> (</a:t>
            </a:r>
            <a:r>
              <a:rPr lang="en-US" sz="1800" dirty="0" err="1">
                <a:solidFill>
                  <a:schemeClr val="bg2"/>
                </a:solidFill>
                <a:latin typeface="Times New Roman" panose="02020603050405020304" pitchFamily="18" charset="0"/>
                <a:cs typeface="Times New Roman" panose="02020603050405020304" pitchFamily="18" charset="0"/>
              </a:rPr>
              <a:t>Nhóm</a:t>
            </a:r>
            <a:r>
              <a:rPr lang="en-US" sz="1800" dirty="0">
                <a:solidFill>
                  <a:schemeClr val="bg2"/>
                </a:solidFill>
                <a:latin typeface="Times New Roman" panose="02020603050405020304" pitchFamily="18" charset="0"/>
                <a:cs typeface="Times New Roman" panose="02020603050405020304" pitchFamily="18" charset="0"/>
              </a:rPr>
              <a:t> 22):</a:t>
            </a:r>
            <a:br>
              <a:rPr lang="en-US" sz="1800" dirty="0">
                <a:solidFill>
                  <a:schemeClr val="bg2"/>
                </a:solidFill>
                <a:latin typeface="Times New Roman" panose="02020603050405020304" pitchFamily="18" charset="0"/>
                <a:cs typeface="Times New Roman" panose="02020603050405020304" pitchFamily="18" charset="0"/>
              </a:rPr>
            </a:br>
            <a:r>
              <a:rPr lang="en-US" sz="1800" dirty="0">
                <a:solidFill>
                  <a:schemeClr val="bg2"/>
                </a:solidFill>
                <a:latin typeface="Times New Roman" panose="02020603050405020304" pitchFamily="18" charset="0"/>
                <a:cs typeface="Times New Roman" panose="02020603050405020304" pitchFamily="18" charset="0"/>
              </a:rPr>
              <a:t>Phan Phát Tài B2014946</a:t>
            </a:r>
          </a:p>
          <a:p>
            <a:r>
              <a:rPr lang="en-US" sz="1800" dirty="0" err="1">
                <a:solidFill>
                  <a:schemeClr val="bg2"/>
                </a:solidFill>
                <a:latin typeface="Times New Roman" panose="02020603050405020304" pitchFamily="18" charset="0"/>
                <a:cs typeface="Times New Roman" panose="02020603050405020304" pitchFamily="18" charset="0"/>
              </a:rPr>
              <a:t>Phạm</a:t>
            </a:r>
            <a:r>
              <a:rPr lang="en-US" sz="1800" dirty="0">
                <a:solidFill>
                  <a:schemeClr val="bg2"/>
                </a:solidFill>
                <a:latin typeface="Times New Roman" panose="02020603050405020304" pitchFamily="18" charset="0"/>
                <a:cs typeface="Times New Roman" panose="02020603050405020304" pitchFamily="18" charset="0"/>
              </a:rPr>
              <a:t> Gia </a:t>
            </a:r>
            <a:r>
              <a:rPr lang="en-US" sz="1800" dirty="0" err="1">
                <a:solidFill>
                  <a:schemeClr val="bg2"/>
                </a:solidFill>
                <a:latin typeface="Times New Roman" panose="02020603050405020304" pitchFamily="18" charset="0"/>
                <a:cs typeface="Times New Roman" panose="02020603050405020304" pitchFamily="18" charset="0"/>
              </a:rPr>
              <a:t>Bảo</a:t>
            </a:r>
            <a:r>
              <a:rPr lang="en-US" sz="1800" dirty="0">
                <a:solidFill>
                  <a:schemeClr val="bg2"/>
                </a:solidFill>
                <a:latin typeface="Times New Roman" panose="02020603050405020304" pitchFamily="18" charset="0"/>
                <a:cs typeface="Times New Roman" panose="02020603050405020304" pitchFamily="18" charset="0"/>
              </a:rPr>
              <a:t> B2016947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D2036-CCBD-3A4A-DC01-76E413A8326A}"/>
              </a:ext>
            </a:extLst>
          </p:cNvPr>
          <p:cNvSpPr>
            <a:spLocks noGrp="1"/>
          </p:cNvSpPr>
          <p:nvPr>
            <p:ph type="title"/>
          </p:nvPr>
        </p:nvSpPr>
        <p:spPr>
          <a:xfrm>
            <a:off x="2038175" y="212425"/>
            <a:ext cx="5067600" cy="841800"/>
          </a:xfrm>
        </p:spPr>
        <p:txBody>
          <a:bodyPr/>
          <a:lstStyle/>
          <a:p>
            <a:r>
              <a:rPr lang="en-US" sz="3400" b="1" dirty="0" err="1">
                <a:latin typeface="Times New Roman" panose="02020603050405020304" pitchFamily="18" charset="0"/>
                <a:cs typeface="Times New Roman" panose="02020603050405020304" pitchFamily="18" charset="0"/>
              </a:rPr>
              <a:t>Các</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giải</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thuật</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được</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chọn</a:t>
            </a:r>
            <a:r>
              <a:rPr lang="en-US" sz="3400" b="1" dirty="0">
                <a:latin typeface="Times New Roman" panose="02020603050405020304" pitchFamily="18" charset="0"/>
                <a:cs typeface="Times New Roman" panose="02020603050405020304" pitchFamily="18" charset="0"/>
              </a:rPr>
              <a:t>: </a:t>
            </a:r>
          </a:p>
        </p:txBody>
      </p:sp>
      <p:sp>
        <p:nvSpPr>
          <p:cNvPr id="5" name="Picture Placeholder 4">
            <a:extLst>
              <a:ext uri="{FF2B5EF4-FFF2-40B4-BE49-F238E27FC236}">
                <a16:creationId xmlns:a16="http://schemas.microsoft.com/office/drawing/2014/main" id="{54DD1C42-3AAA-021C-3A78-9796351BD393}"/>
              </a:ext>
            </a:extLst>
          </p:cNvPr>
          <p:cNvSpPr>
            <a:spLocks noGrp="1"/>
          </p:cNvSpPr>
          <p:nvPr>
            <p:ph type="pic" idx="3"/>
          </p:nvPr>
        </p:nvSpPr>
        <p:spPr>
          <a:xfrm>
            <a:off x="835775" y="1150823"/>
            <a:ext cx="2114689" cy="604825"/>
          </a:xfrm>
        </p:spPr>
        <p:txBody>
          <a:bodyPr/>
          <a:lstStyle/>
          <a:p>
            <a:r>
              <a:rPr lang="en-US" sz="3200" dirty="0">
                <a:solidFill>
                  <a:schemeClr val="bg2"/>
                </a:solidFill>
                <a:latin typeface="Times New Roman" panose="02020603050405020304" pitchFamily="18" charset="0"/>
                <a:cs typeface="Times New Roman" panose="02020603050405020304" pitchFamily="18" charset="0"/>
              </a:rPr>
              <a:t>KNN</a:t>
            </a:r>
          </a:p>
        </p:txBody>
      </p:sp>
      <p:pic>
        <p:nvPicPr>
          <p:cNvPr id="6" name="Google Shape;135;p8">
            <a:extLst>
              <a:ext uri="{FF2B5EF4-FFF2-40B4-BE49-F238E27FC236}">
                <a16:creationId xmlns:a16="http://schemas.microsoft.com/office/drawing/2014/main" id="{6B3F7FB2-2BDA-6E9C-015F-3A374BC492BD}"/>
              </a:ext>
            </a:extLst>
          </p:cNvPr>
          <p:cNvPicPr preferRelativeResize="0">
            <a:picLocks/>
          </p:cNvPicPr>
          <p:nvPr/>
        </p:nvPicPr>
        <p:blipFill rotWithShape="1">
          <a:blip r:embed="rId2">
            <a:alphaModFix/>
          </a:blip>
          <a:srcRect/>
          <a:stretch/>
        </p:blipFill>
        <p:spPr>
          <a:xfrm>
            <a:off x="1691619" y="1852246"/>
            <a:ext cx="5760762" cy="2312765"/>
          </a:xfrm>
          <a:prstGeom prst="rect">
            <a:avLst/>
          </a:prstGeom>
          <a:noFill/>
          <a:ln>
            <a:noFill/>
          </a:ln>
        </p:spPr>
      </p:pic>
    </p:spTree>
    <p:extLst>
      <p:ext uri="{BB962C8B-B14F-4D97-AF65-F5344CB8AC3E}">
        <p14:creationId xmlns:p14="http://schemas.microsoft.com/office/powerpoint/2010/main" val="16759261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9BA18-980D-D8CA-7BDF-D6923ED8F647}"/>
              </a:ext>
            </a:extLst>
          </p:cNvPr>
          <p:cNvSpPr>
            <a:spLocks noGrp="1"/>
          </p:cNvSpPr>
          <p:nvPr>
            <p:ph type="title"/>
          </p:nvPr>
        </p:nvSpPr>
        <p:spPr>
          <a:xfrm>
            <a:off x="2038175" y="456838"/>
            <a:ext cx="5067600" cy="841800"/>
          </a:xfrm>
        </p:spPr>
        <p:txBody>
          <a:bodyPr/>
          <a:lstStyle/>
          <a:p>
            <a:r>
              <a:rPr lang="en-US" sz="3400" b="1" dirty="0" err="1">
                <a:latin typeface="Times New Roman" panose="02020603050405020304" pitchFamily="18" charset="0"/>
                <a:cs typeface="Times New Roman" panose="02020603050405020304" pitchFamily="18" charset="0"/>
              </a:rPr>
              <a:t>Các</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giải</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thuật</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được</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chọn</a:t>
            </a:r>
            <a:endParaRPr lang="en-US" sz="3400" b="1" dirty="0">
              <a:latin typeface="Times New Roman" panose="02020603050405020304" pitchFamily="18" charset="0"/>
              <a:cs typeface="Times New Roman" panose="02020603050405020304" pitchFamily="18" charset="0"/>
            </a:endParaRPr>
          </a:p>
        </p:txBody>
      </p:sp>
      <p:sp>
        <p:nvSpPr>
          <p:cNvPr id="5" name="Picture Placeholder 4">
            <a:extLst>
              <a:ext uri="{FF2B5EF4-FFF2-40B4-BE49-F238E27FC236}">
                <a16:creationId xmlns:a16="http://schemas.microsoft.com/office/drawing/2014/main" id="{95F3E6EE-B490-69DD-4DDC-494169F2980F}"/>
              </a:ext>
            </a:extLst>
          </p:cNvPr>
          <p:cNvSpPr>
            <a:spLocks noGrp="1"/>
          </p:cNvSpPr>
          <p:nvPr>
            <p:ph type="pic" idx="3"/>
          </p:nvPr>
        </p:nvSpPr>
        <p:spPr>
          <a:xfrm>
            <a:off x="689471" y="1298638"/>
            <a:ext cx="3190005" cy="749618"/>
          </a:xfrm>
        </p:spPr>
        <p:txBody>
          <a:bodyPr/>
          <a:lstStyle/>
          <a:p>
            <a:r>
              <a:rPr lang="en-US" sz="3200" dirty="0">
                <a:solidFill>
                  <a:schemeClr val="bg2"/>
                </a:solidFill>
                <a:latin typeface="Times New Roman" panose="02020603050405020304" pitchFamily="18" charset="0"/>
                <a:cs typeface="Times New Roman" panose="02020603050405020304" pitchFamily="18" charset="0"/>
              </a:rPr>
              <a:t>Decision Tree</a:t>
            </a:r>
          </a:p>
        </p:txBody>
      </p:sp>
      <p:pic>
        <p:nvPicPr>
          <p:cNvPr id="4" name="Hình ảnh 3">
            <a:extLst>
              <a:ext uri="{FF2B5EF4-FFF2-40B4-BE49-F238E27FC236}">
                <a16:creationId xmlns:a16="http://schemas.microsoft.com/office/drawing/2014/main" id="{979D2977-D3EC-16E9-61D8-55D7AE440CF9}"/>
              </a:ext>
            </a:extLst>
          </p:cNvPr>
          <p:cNvPicPr>
            <a:picLocks noChangeAspect="1"/>
          </p:cNvPicPr>
          <p:nvPr/>
        </p:nvPicPr>
        <p:blipFill>
          <a:blip r:embed="rId2"/>
          <a:stretch>
            <a:fillRect/>
          </a:stretch>
        </p:blipFill>
        <p:spPr>
          <a:xfrm>
            <a:off x="3453205" y="1234172"/>
            <a:ext cx="5325035" cy="3722146"/>
          </a:xfrm>
          <a:prstGeom prst="rect">
            <a:avLst/>
          </a:prstGeom>
        </p:spPr>
      </p:pic>
    </p:spTree>
    <p:extLst>
      <p:ext uri="{BB962C8B-B14F-4D97-AF65-F5344CB8AC3E}">
        <p14:creationId xmlns:p14="http://schemas.microsoft.com/office/powerpoint/2010/main" val="443508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A5FFA-E1D5-D3E4-23CA-AF6086649A0E}"/>
              </a:ext>
            </a:extLst>
          </p:cNvPr>
          <p:cNvSpPr>
            <a:spLocks noGrp="1"/>
          </p:cNvSpPr>
          <p:nvPr>
            <p:ph type="title"/>
          </p:nvPr>
        </p:nvSpPr>
        <p:spPr>
          <a:xfrm>
            <a:off x="2038175" y="403050"/>
            <a:ext cx="5067600" cy="841800"/>
          </a:xfrm>
        </p:spPr>
        <p:txBody>
          <a:bodyPr/>
          <a:lstStyle/>
          <a:p>
            <a:r>
              <a:rPr lang="en-US" sz="3400" b="1" dirty="0" err="1">
                <a:latin typeface="Times New Roman" panose="02020603050405020304" pitchFamily="18" charset="0"/>
                <a:cs typeface="Times New Roman" panose="02020603050405020304" pitchFamily="18" charset="0"/>
              </a:rPr>
              <a:t>Các</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giải</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thuật</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được</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chọn</a:t>
            </a:r>
            <a:endParaRPr lang="en-US" sz="3400" b="1" dirty="0">
              <a:latin typeface="Times New Roman" panose="02020603050405020304" pitchFamily="18" charset="0"/>
              <a:cs typeface="Times New Roman" panose="02020603050405020304" pitchFamily="18" charset="0"/>
            </a:endParaRPr>
          </a:p>
        </p:txBody>
      </p:sp>
      <p:sp>
        <p:nvSpPr>
          <p:cNvPr id="5" name="Picture Placeholder 4">
            <a:extLst>
              <a:ext uri="{FF2B5EF4-FFF2-40B4-BE49-F238E27FC236}">
                <a16:creationId xmlns:a16="http://schemas.microsoft.com/office/drawing/2014/main" id="{08560575-7F78-3D21-FA53-573E52BDC39D}"/>
              </a:ext>
            </a:extLst>
          </p:cNvPr>
          <p:cNvSpPr>
            <a:spLocks noGrp="1"/>
          </p:cNvSpPr>
          <p:nvPr>
            <p:ph type="pic" idx="3"/>
          </p:nvPr>
        </p:nvSpPr>
        <p:spPr>
          <a:xfrm>
            <a:off x="213983" y="1021685"/>
            <a:ext cx="5443105" cy="446329"/>
          </a:xfrm>
        </p:spPr>
        <p:txBody>
          <a:bodyPr/>
          <a:lstStyle/>
          <a:p>
            <a:r>
              <a:rPr lang="en-US" sz="3200" dirty="0">
                <a:solidFill>
                  <a:schemeClr val="bg2"/>
                </a:solidFill>
                <a:latin typeface="Times New Roman" panose="02020603050405020304" pitchFamily="18" charset="0"/>
                <a:cs typeface="Times New Roman" panose="02020603050405020304" pitchFamily="18" charset="0"/>
              </a:rPr>
              <a:t>Random Forests</a:t>
            </a:r>
          </a:p>
        </p:txBody>
      </p:sp>
      <p:pic>
        <p:nvPicPr>
          <p:cNvPr id="4" name="Hình ảnh 3">
            <a:extLst>
              <a:ext uri="{FF2B5EF4-FFF2-40B4-BE49-F238E27FC236}">
                <a16:creationId xmlns:a16="http://schemas.microsoft.com/office/drawing/2014/main" id="{ABF15842-1680-5A48-6AC1-9D9A51AE7059}"/>
              </a:ext>
            </a:extLst>
          </p:cNvPr>
          <p:cNvPicPr>
            <a:picLocks noChangeAspect="1"/>
          </p:cNvPicPr>
          <p:nvPr/>
        </p:nvPicPr>
        <p:blipFill>
          <a:blip r:embed="rId2"/>
          <a:stretch>
            <a:fillRect/>
          </a:stretch>
        </p:blipFill>
        <p:spPr>
          <a:xfrm>
            <a:off x="3202511" y="1244848"/>
            <a:ext cx="5640275" cy="3682153"/>
          </a:xfrm>
          <a:prstGeom prst="rect">
            <a:avLst/>
          </a:prstGeom>
        </p:spPr>
      </p:pic>
    </p:spTree>
    <p:extLst>
      <p:ext uri="{BB962C8B-B14F-4D97-AF65-F5344CB8AC3E}">
        <p14:creationId xmlns:p14="http://schemas.microsoft.com/office/powerpoint/2010/main" val="27077696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4370A-D237-7133-B54F-758AC621A64B}"/>
              </a:ext>
            </a:extLst>
          </p:cNvPr>
          <p:cNvSpPr>
            <a:spLocks noGrp="1"/>
          </p:cNvSpPr>
          <p:nvPr>
            <p:ph type="title"/>
          </p:nvPr>
        </p:nvSpPr>
        <p:spPr>
          <a:xfrm>
            <a:off x="3498819" y="328398"/>
            <a:ext cx="2450160" cy="841800"/>
          </a:xfrm>
        </p:spPr>
        <p:txBody>
          <a:bodyPr/>
          <a:lstStyle/>
          <a:p>
            <a:r>
              <a:rPr lang="vi-VN" sz="3400" b="1" dirty="0">
                <a:latin typeface="Times New Roman" panose="02020603050405020304" pitchFamily="18" charset="0"/>
                <a:cs typeface="Times New Roman" panose="02020603050405020304" pitchFamily="18" charset="0"/>
              </a:rPr>
              <a:t>5. </a:t>
            </a:r>
            <a:r>
              <a:rPr lang="en-US" sz="3400" b="1" dirty="0" err="1">
                <a:latin typeface="Times New Roman" panose="02020603050405020304" pitchFamily="18" charset="0"/>
                <a:cs typeface="Times New Roman" panose="02020603050405020304" pitchFamily="18" charset="0"/>
              </a:rPr>
              <a:t>Kết</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quả</a:t>
            </a:r>
            <a:endParaRPr lang="en-US" sz="3400" b="1" dirty="0">
              <a:latin typeface="Times New Roman" panose="02020603050405020304" pitchFamily="18" charset="0"/>
              <a:cs typeface="Times New Roman" panose="02020603050405020304" pitchFamily="18" charset="0"/>
            </a:endParaRPr>
          </a:p>
        </p:txBody>
      </p:sp>
      <p:pic>
        <p:nvPicPr>
          <p:cNvPr id="3074" name="Picture 2">
            <a:extLst>
              <a:ext uri="{FF2B5EF4-FFF2-40B4-BE49-F238E27FC236}">
                <a16:creationId xmlns:a16="http://schemas.microsoft.com/office/drawing/2014/main" id="{8050A29F-8D0F-92DB-606C-18C3AA9D47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8566" y="1008528"/>
            <a:ext cx="7503458" cy="3872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5086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9A0AB-3FA5-F036-6ED6-2A0EA18CC40C}"/>
              </a:ext>
            </a:extLst>
          </p:cNvPr>
          <p:cNvSpPr>
            <a:spLocks noGrp="1"/>
          </p:cNvSpPr>
          <p:nvPr>
            <p:ph type="title"/>
          </p:nvPr>
        </p:nvSpPr>
        <p:spPr>
          <a:xfrm>
            <a:off x="2652828" y="270844"/>
            <a:ext cx="4038428" cy="841800"/>
          </a:xfrm>
        </p:spPr>
        <p:txBody>
          <a:bodyPr/>
          <a:lstStyle/>
          <a:p>
            <a:r>
              <a:rPr lang="vi-VN" sz="3400" b="1" dirty="0">
                <a:latin typeface="Times New Roman" panose="02020603050405020304" pitchFamily="18" charset="0"/>
                <a:cs typeface="Times New Roman" panose="02020603050405020304" pitchFamily="18" charset="0"/>
              </a:rPr>
              <a:t>6. </a:t>
            </a:r>
            <a:r>
              <a:rPr lang="en-US" sz="3400" b="1" dirty="0" err="1">
                <a:latin typeface="Times New Roman" panose="02020603050405020304" pitchFamily="18" charset="0"/>
                <a:cs typeface="Times New Roman" panose="02020603050405020304" pitchFamily="18" charset="0"/>
              </a:rPr>
              <a:t>Hướng</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phát</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triển</a:t>
            </a:r>
            <a:endParaRPr lang="en-US" sz="34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6F16E342-BA62-26AB-DA34-67BDF5686382}"/>
              </a:ext>
            </a:extLst>
          </p:cNvPr>
          <p:cNvSpPr txBox="1"/>
          <p:nvPr/>
        </p:nvSpPr>
        <p:spPr>
          <a:xfrm>
            <a:off x="1036320" y="1494532"/>
            <a:ext cx="3650358" cy="1077218"/>
          </a:xfrm>
          <a:prstGeom prst="rect">
            <a:avLst/>
          </a:prstGeom>
          <a:noFill/>
        </p:spPr>
        <p:txBody>
          <a:bodyPr wrap="none" rtlCol="0">
            <a:spAutoFit/>
          </a:bodyPr>
          <a:lstStyle/>
          <a:p>
            <a:r>
              <a:rPr lang="en-US" sz="3200" dirty="0">
                <a:solidFill>
                  <a:schemeClr val="bg2"/>
                </a:solidFill>
                <a:latin typeface="Times New Roman" panose="02020603050405020304" pitchFamily="18" charset="0"/>
                <a:cs typeface="Times New Roman" panose="02020603050405020304" pitchFamily="18" charset="0"/>
              </a:rPr>
              <a:t>- </a:t>
            </a:r>
            <a:r>
              <a:rPr lang="en-US" sz="3200" dirty="0" err="1">
                <a:solidFill>
                  <a:schemeClr val="bg2"/>
                </a:solidFill>
                <a:latin typeface="Times New Roman" panose="02020603050405020304" pitchFamily="18" charset="0"/>
                <a:cs typeface="Times New Roman" panose="02020603050405020304" pitchFamily="18" charset="0"/>
              </a:rPr>
              <a:t>Tăng</a:t>
            </a:r>
            <a:r>
              <a:rPr lang="en-US" sz="3200" dirty="0">
                <a:solidFill>
                  <a:schemeClr val="bg2"/>
                </a:solidFill>
                <a:latin typeface="Times New Roman" panose="02020603050405020304" pitchFamily="18" charset="0"/>
                <a:cs typeface="Times New Roman" panose="02020603050405020304" pitchFamily="18" charset="0"/>
              </a:rPr>
              <a:t> </a:t>
            </a:r>
            <a:r>
              <a:rPr lang="en-US" sz="3200" dirty="0" err="1">
                <a:solidFill>
                  <a:schemeClr val="bg2"/>
                </a:solidFill>
                <a:latin typeface="Times New Roman" panose="02020603050405020304" pitchFamily="18" charset="0"/>
                <a:cs typeface="Times New Roman" panose="02020603050405020304" pitchFamily="18" charset="0"/>
              </a:rPr>
              <a:t>cường</a:t>
            </a:r>
            <a:r>
              <a:rPr lang="en-US" sz="3200" dirty="0">
                <a:solidFill>
                  <a:schemeClr val="bg2"/>
                </a:solidFill>
                <a:latin typeface="Times New Roman" panose="02020603050405020304" pitchFamily="18" charset="0"/>
                <a:cs typeface="Times New Roman" panose="02020603050405020304" pitchFamily="18" charset="0"/>
              </a:rPr>
              <a:t> </a:t>
            </a:r>
            <a:r>
              <a:rPr lang="en-US" sz="3200" dirty="0" err="1">
                <a:solidFill>
                  <a:schemeClr val="bg2"/>
                </a:solidFill>
                <a:latin typeface="Times New Roman" panose="02020603050405020304" pitchFamily="18" charset="0"/>
                <a:cs typeface="Times New Roman" panose="02020603050405020304" pitchFamily="18" charset="0"/>
              </a:rPr>
              <a:t>dữ</a:t>
            </a:r>
            <a:r>
              <a:rPr lang="en-US" sz="3200" dirty="0">
                <a:solidFill>
                  <a:schemeClr val="bg2"/>
                </a:solidFill>
                <a:latin typeface="Times New Roman" panose="02020603050405020304" pitchFamily="18" charset="0"/>
                <a:cs typeface="Times New Roman" panose="02020603050405020304" pitchFamily="18" charset="0"/>
              </a:rPr>
              <a:t> </a:t>
            </a:r>
            <a:r>
              <a:rPr lang="en-US" sz="3200" dirty="0" err="1">
                <a:solidFill>
                  <a:schemeClr val="bg2"/>
                </a:solidFill>
                <a:latin typeface="Times New Roman" panose="02020603050405020304" pitchFamily="18" charset="0"/>
                <a:cs typeface="Times New Roman" panose="02020603050405020304" pitchFamily="18" charset="0"/>
              </a:rPr>
              <a:t>liệu</a:t>
            </a:r>
            <a:endParaRPr lang="en-US" sz="3200" dirty="0">
              <a:solidFill>
                <a:schemeClr val="bg2"/>
              </a:solidFill>
              <a:latin typeface="Times New Roman" panose="02020603050405020304" pitchFamily="18" charset="0"/>
              <a:cs typeface="Times New Roman" panose="02020603050405020304" pitchFamily="18" charset="0"/>
            </a:endParaRPr>
          </a:p>
          <a:p>
            <a:r>
              <a:rPr lang="en-US" sz="3200" dirty="0">
                <a:solidFill>
                  <a:schemeClr val="bg2"/>
                </a:solidFill>
                <a:latin typeface="Times New Roman" panose="02020603050405020304" pitchFamily="18" charset="0"/>
                <a:cs typeface="Times New Roman" panose="02020603050405020304" pitchFamily="18" charset="0"/>
              </a:rPr>
              <a:t>- </a:t>
            </a:r>
            <a:r>
              <a:rPr lang="en-US" sz="3200" b="0" i="0" dirty="0" err="1">
                <a:solidFill>
                  <a:srgbClr val="E3E3E3"/>
                </a:solidFill>
                <a:effectLst/>
                <a:latin typeface="Times New Roman" panose="02020603050405020304" pitchFamily="18" charset="0"/>
                <a:cs typeface="Times New Roman" panose="02020603050405020304" pitchFamily="18" charset="0"/>
              </a:rPr>
              <a:t>Làm</a:t>
            </a:r>
            <a:r>
              <a:rPr lang="en-US" sz="3200" b="0" i="0" dirty="0">
                <a:solidFill>
                  <a:srgbClr val="E3E3E3"/>
                </a:solidFill>
                <a:effectLst/>
                <a:latin typeface="Times New Roman" panose="02020603050405020304" pitchFamily="18" charset="0"/>
                <a:cs typeface="Times New Roman" panose="02020603050405020304" pitchFamily="18" charset="0"/>
              </a:rPr>
              <a:t> </a:t>
            </a:r>
            <a:r>
              <a:rPr lang="en-US" sz="3200" b="0" i="0" dirty="0" err="1">
                <a:solidFill>
                  <a:srgbClr val="E3E3E3"/>
                </a:solidFill>
                <a:effectLst/>
                <a:latin typeface="Times New Roman" panose="02020603050405020304" pitchFamily="18" charset="0"/>
                <a:cs typeface="Times New Roman" panose="02020603050405020304" pitchFamily="18" charset="0"/>
              </a:rPr>
              <a:t>sạch</a:t>
            </a:r>
            <a:r>
              <a:rPr lang="en-US" sz="3200" b="0" i="0" dirty="0">
                <a:solidFill>
                  <a:srgbClr val="E3E3E3"/>
                </a:solidFill>
                <a:effectLst/>
                <a:latin typeface="Times New Roman" panose="02020603050405020304" pitchFamily="18" charset="0"/>
                <a:cs typeface="Times New Roman" panose="02020603050405020304" pitchFamily="18" charset="0"/>
              </a:rPr>
              <a:t> </a:t>
            </a:r>
            <a:r>
              <a:rPr lang="en-US" sz="3200" b="0" i="0" dirty="0" err="1">
                <a:solidFill>
                  <a:srgbClr val="E3E3E3"/>
                </a:solidFill>
                <a:effectLst/>
                <a:latin typeface="Times New Roman" panose="02020603050405020304" pitchFamily="18" charset="0"/>
                <a:cs typeface="Times New Roman" panose="02020603050405020304" pitchFamily="18" charset="0"/>
              </a:rPr>
              <a:t>dữ</a:t>
            </a:r>
            <a:r>
              <a:rPr lang="en-US" sz="3200" b="0" i="0" dirty="0">
                <a:solidFill>
                  <a:srgbClr val="E3E3E3"/>
                </a:solidFill>
                <a:effectLst/>
                <a:latin typeface="Times New Roman" panose="02020603050405020304" pitchFamily="18" charset="0"/>
                <a:cs typeface="Times New Roman" panose="02020603050405020304" pitchFamily="18" charset="0"/>
              </a:rPr>
              <a:t> </a:t>
            </a:r>
            <a:r>
              <a:rPr lang="en-US" sz="3200" b="0" i="0" dirty="0" err="1">
                <a:solidFill>
                  <a:srgbClr val="E3E3E3"/>
                </a:solidFill>
                <a:effectLst/>
                <a:latin typeface="Times New Roman" panose="02020603050405020304" pitchFamily="18" charset="0"/>
                <a:cs typeface="Times New Roman" panose="02020603050405020304" pitchFamily="18" charset="0"/>
              </a:rPr>
              <a:t>liệu</a:t>
            </a:r>
            <a:endParaRPr lang="en-US" sz="3200" dirty="0">
              <a:solidFill>
                <a:schemeClr val="bg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95050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55"/>
        <p:cNvGrpSpPr/>
        <p:nvPr/>
      </p:nvGrpSpPr>
      <p:grpSpPr>
        <a:xfrm>
          <a:off x="0" y="0"/>
          <a:ext cx="0" cy="0"/>
          <a:chOff x="0" y="0"/>
          <a:chExt cx="0" cy="0"/>
        </a:xfrm>
      </p:grpSpPr>
      <p:sp>
        <p:nvSpPr>
          <p:cNvPr id="2" name="TextBox 1">
            <a:extLst>
              <a:ext uri="{FF2B5EF4-FFF2-40B4-BE49-F238E27FC236}">
                <a16:creationId xmlns:a16="http://schemas.microsoft.com/office/drawing/2014/main" id="{E69DA893-22EF-7BDE-E72E-424E073119AD}"/>
              </a:ext>
            </a:extLst>
          </p:cNvPr>
          <p:cNvSpPr txBox="1"/>
          <p:nvPr/>
        </p:nvSpPr>
        <p:spPr>
          <a:xfrm>
            <a:off x="353568" y="2279362"/>
            <a:ext cx="8613255" cy="584775"/>
          </a:xfrm>
          <a:prstGeom prst="rect">
            <a:avLst/>
          </a:prstGeom>
          <a:noFill/>
        </p:spPr>
        <p:txBody>
          <a:bodyPr wrap="non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THANK FOR  WATCHING AND LISTENING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71" name="Google Shape;27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Times New Roman" panose="02020603050405020304" pitchFamily="18" charset="0"/>
                <a:cs typeface="Times New Roman" panose="02020603050405020304" pitchFamily="18" charset="0"/>
              </a:rPr>
              <a:t>Nội dung báo cáo</a:t>
            </a:r>
            <a:endParaRPr b="1"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E8957FD3-9F20-350A-9976-F91719412259}"/>
              </a:ext>
            </a:extLst>
          </p:cNvPr>
          <p:cNvSpPr txBox="1"/>
          <p:nvPr/>
        </p:nvSpPr>
        <p:spPr>
          <a:xfrm>
            <a:off x="1377696" y="1017725"/>
            <a:ext cx="6388608" cy="3349956"/>
          </a:xfrm>
          <a:prstGeom prst="rect">
            <a:avLst/>
          </a:prstGeom>
          <a:noFill/>
        </p:spPr>
        <p:txBody>
          <a:bodyPr wrap="square" rtlCol="0">
            <a:spAutoFit/>
          </a:bodyPr>
          <a:lstStyle/>
          <a:p>
            <a:pPr>
              <a:lnSpc>
                <a:spcPct val="150000"/>
              </a:lnSpc>
            </a:pPr>
            <a:r>
              <a:rPr lang="en-US" sz="2400" dirty="0">
                <a:solidFill>
                  <a:schemeClr val="bg2"/>
                </a:solidFill>
                <a:latin typeface="Times New Roman" panose="02020603050405020304" pitchFamily="18" charset="0"/>
                <a:cs typeface="Times New Roman" panose="02020603050405020304" pitchFamily="18" charset="0"/>
              </a:rPr>
              <a:t>1.Giới </a:t>
            </a:r>
            <a:r>
              <a:rPr lang="en-US" sz="2400" dirty="0" err="1">
                <a:solidFill>
                  <a:schemeClr val="bg2"/>
                </a:solidFill>
                <a:latin typeface="Times New Roman" panose="02020603050405020304" pitchFamily="18" charset="0"/>
                <a:cs typeface="Times New Roman" panose="02020603050405020304" pitchFamily="18" charset="0"/>
              </a:rPr>
              <a:t>thiệu</a:t>
            </a:r>
            <a:endParaRPr lang="en-US" sz="2400" dirty="0">
              <a:solidFill>
                <a:schemeClr val="bg2"/>
              </a:solidFill>
              <a:latin typeface="Times New Roman" panose="02020603050405020304" pitchFamily="18" charset="0"/>
              <a:cs typeface="Times New Roman" panose="02020603050405020304" pitchFamily="18" charset="0"/>
            </a:endParaRPr>
          </a:p>
          <a:p>
            <a:pPr>
              <a:lnSpc>
                <a:spcPct val="150000"/>
              </a:lnSpc>
            </a:pPr>
            <a:r>
              <a:rPr lang="en-US" sz="2400" dirty="0">
                <a:solidFill>
                  <a:schemeClr val="bg2"/>
                </a:solidFill>
                <a:latin typeface="Times New Roman" panose="02020603050405020304" pitchFamily="18" charset="0"/>
                <a:cs typeface="Times New Roman" panose="02020603050405020304" pitchFamily="18" charset="0"/>
              </a:rPr>
              <a:t>2.Mô </a:t>
            </a:r>
            <a:r>
              <a:rPr lang="en-US" sz="2400" dirty="0" err="1">
                <a:solidFill>
                  <a:schemeClr val="bg2"/>
                </a:solidFill>
                <a:latin typeface="Times New Roman" panose="02020603050405020304" pitchFamily="18" charset="0"/>
                <a:cs typeface="Times New Roman" panose="02020603050405020304" pitchFamily="18" charset="0"/>
              </a:rPr>
              <a:t>tả</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tập</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dữ</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liệu</a:t>
            </a:r>
            <a:endParaRPr lang="en-US" sz="2400" dirty="0">
              <a:solidFill>
                <a:schemeClr val="bg2"/>
              </a:solidFill>
              <a:latin typeface="Times New Roman" panose="02020603050405020304" pitchFamily="18" charset="0"/>
              <a:cs typeface="Times New Roman" panose="02020603050405020304" pitchFamily="18" charset="0"/>
            </a:endParaRPr>
          </a:p>
          <a:p>
            <a:pPr>
              <a:lnSpc>
                <a:spcPct val="150000"/>
              </a:lnSpc>
            </a:pPr>
            <a:r>
              <a:rPr lang="en-US" sz="2400" dirty="0">
                <a:solidFill>
                  <a:schemeClr val="bg2"/>
                </a:solidFill>
                <a:latin typeface="Times New Roman" panose="02020603050405020304" pitchFamily="18" charset="0"/>
                <a:cs typeface="Times New Roman" panose="02020603050405020304" pitchFamily="18" charset="0"/>
              </a:rPr>
              <a:t>3.Tiền </a:t>
            </a:r>
            <a:r>
              <a:rPr lang="en-US" sz="2400" dirty="0" err="1">
                <a:solidFill>
                  <a:schemeClr val="bg2"/>
                </a:solidFill>
                <a:latin typeface="Times New Roman" panose="02020603050405020304" pitchFamily="18" charset="0"/>
                <a:cs typeface="Times New Roman" panose="02020603050405020304" pitchFamily="18" charset="0"/>
              </a:rPr>
              <a:t>xử</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lý</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dữ</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liệu</a:t>
            </a:r>
            <a:endParaRPr lang="en-US" sz="2400" dirty="0">
              <a:solidFill>
                <a:schemeClr val="bg2"/>
              </a:solidFill>
              <a:latin typeface="Times New Roman" panose="02020603050405020304" pitchFamily="18" charset="0"/>
              <a:cs typeface="Times New Roman" panose="02020603050405020304" pitchFamily="18" charset="0"/>
            </a:endParaRPr>
          </a:p>
          <a:p>
            <a:pPr>
              <a:lnSpc>
                <a:spcPct val="150000"/>
              </a:lnSpc>
            </a:pPr>
            <a:r>
              <a:rPr lang="en-US" sz="2400" dirty="0">
                <a:solidFill>
                  <a:schemeClr val="bg2"/>
                </a:solidFill>
                <a:latin typeface="Times New Roman" panose="02020603050405020304" pitchFamily="18" charset="0"/>
                <a:cs typeface="Times New Roman" panose="02020603050405020304" pitchFamily="18" charset="0"/>
              </a:rPr>
              <a:t>4.Xây </a:t>
            </a:r>
            <a:r>
              <a:rPr lang="en-US" sz="2400" dirty="0" err="1">
                <a:solidFill>
                  <a:schemeClr val="bg2"/>
                </a:solidFill>
                <a:latin typeface="Times New Roman" panose="02020603050405020304" pitchFamily="18" charset="0"/>
                <a:cs typeface="Times New Roman" panose="02020603050405020304" pitchFamily="18" charset="0"/>
              </a:rPr>
              <a:t>dựng</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mô</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hình</a:t>
            </a:r>
            <a:endParaRPr lang="en-US" sz="2400" dirty="0">
              <a:solidFill>
                <a:schemeClr val="bg2"/>
              </a:solidFill>
              <a:latin typeface="Times New Roman" panose="02020603050405020304" pitchFamily="18" charset="0"/>
              <a:cs typeface="Times New Roman" panose="02020603050405020304" pitchFamily="18" charset="0"/>
            </a:endParaRPr>
          </a:p>
          <a:p>
            <a:pPr>
              <a:lnSpc>
                <a:spcPct val="150000"/>
              </a:lnSpc>
            </a:pPr>
            <a:r>
              <a:rPr lang="en-US" sz="2400" dirty="0">
                <a:solidFill>
                  <a:schemeClr val="bg2"/>
                </a:solidFill>
                <a:latin typeface="Times New Roman" panose="02020603050405020304" pitchFamily="18" charset="0"/>
                <a:cs typeface="Times New Roman" panose="02020603050405020304" pitchFamily="18" charset="0"/>
              </a:rPr>
              <a:t>5.Kết </a:t>
            </a:r>
            <a:r>
              <a:rPr lang="en-US" sz="2400" dirty="0" err="1">
                <a:solidFill>
                  <a:schemeClr val="bg2"/>
                </a:solidFill>
                <a:latin typeface="Times New Roman" panose="02020603050405020304" pitchFamily="18" charset="0"/>
                <a:cs typeface="Times New Roman" panose="02020603050405020304" pitchFamily="18" charset="0"/>
              </a:rPr>
              <a:t>quả</a:t>
            </a:r>
            <a:endParaRPr lang="en-US" sz="2400" dirty="0">
              <a:solidFill>
                <a:schemeClr val="bg2"/>
              </a:solidFill>
              <a:latin typeface="Times New Roman" panose="02020603050405020304" pitchFamily="18" charset="0"/>
              <a:cs typeface="Times New Roman" panose="02020603050405020304" pitchFamily="18" charset="0"/>
            </a:endParaRPr>
          </a:p>
          <a:p>
            <a:pPr>
              <a:lnSpc>
                <a:spcPct val="150000"/>
              </a:lnSpc>
            </a:pPr>
            <a:r>
              <a:rPr lang="en-US" sz="2400" dirty="0">
                <a:solidFill>
                  <a:schemeClr val="bg2"/>
                </a:solidFill>
                <a:latin typeface="Times New Roman" panose="02020603050405020304" pitchFamily="18" charset="0"/>
                <a:cs typeface="Times New Roman" panose="02020603050405020304" pitchFamily="18" charset="0"/>
              </a:rPr>
              <a:t>6.Hướng </a:t>
            </a:r>
            <a:r>
              <a:rPr lang="en-US" sz="2400" dirty="0" err="1">
                <a:solidFill>
                  <a:schemeClr val="bg2"/>
                </a:solidFill>
                <a:latin typeface="Times New Roman" panose="02020603050405020304" pitchFamily="18" charset="0"/>
                <a:cs typeface="Times New Roman" panose="02020603050405020304" pitchFamily="18" charset="0"/>
              </a:rPr>
              <a:t>phát</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triển</a:t>
            </a:r>
            <a:endParaRPr lang="en-US" sz="2400" dirty="0">
              <a:solidFill>
                <a:schemeClr val="bg2"/>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pic>
        <p:nvPicPr>
          <p:cNvPr id="276" name="Google Shape;276;p35"/>
          <p:cNvPicPr preferRelativeResize="0"/>
          <p:nvPr/>
        </p:nvPicPr>
        <p:blipFill>
          <a:blip r:embed="rId3">
            <a:alphaModFix/>
          </a:blip>
          <a:stretch>
            <a:fillRect/>
          </a:stretch>
        </p:blipFill>
        <p:spPr>
          <a:xfrm>
            <a:off x="422042" y="1856735"/>
            <a:ext cx="5536546" cy="2646421"/>
          </a:xfrm>
          <a:prstGeom prst="rect">
            <a:avLst/>
          </a:prstGeom>
          <a:noFill/>
          <a:ln>
            <a:noFill/>
          </a:ln>
        </p:spPr>
      </p:pic>
      <p:sp>
        <p:nvSpPr>
          <p:cNvPr id="278" name="Google Shape;278;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Times New Roman" panose="02020603050405020304" pitchFamily="18" charset="0"/>
                <a:cs typeface="Times New Roman" panose="02020603050405020304" pitchFamily="18" charset="0"/>
              </a:rPr>
              <a:t>1. Giới thiệu</a:t>
            </a:r>
            <a:endParaRPr b="1" dirty="0">
              <a:latin typeface="Times New Roman" panose="02020603050405020304" pitchFamily="18" charset="0"/>
              <a:cs typeface="Times New Roman" panose="02020603050405020304" pitchFamily="18" charset="0"/>
            </a:endParaRPr>
          </a:p>
        </p:txBody>
      </p:sp>
      <p:sp>
        <p:nvSpPr>
          <p:cNvPr id="279" name="Google Shape;279;p35"/>
          <p:cNvSpPr txBox="1">
            <a:spLocks noGrp="1"/>
          </p:cNvSpPr>
          <p:nvPr>
            <p:ph type="body" idx="4294967295"/>
          </p:nvPr>
        </p:nvSpPr>
        <p:spPr>
          <a:xfrm>
            <a:off x="720000" y="1150880"/>
            <a:ext cx="41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err="1">
                <a:latin typeface="Times New Roman" panose="02020603050405020304" pitchFamily="18" charset="0"/>
                <a:cs typeface="Times New Roman" panose="02020603050405020304" pitchFamily="18" charset="0"/>
              </a:rPr>
              <a:t>Giới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vấn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đề</a:t>
            </a:r>
            <a:r>
              <a:rPr lang="en-US" sz="2400" dirty="0">
                <a:latin typeface="Times New Roman" panose="02020603050405020304" pitchFamily="18" charset="0"/>
                <a:cs typeface="Times New Roman" panose="02020603050405020304" pitchFamily="18" charset="0"/>
              </a:rPr>
              <a:t>:</a:t>
            </a:r>
            <a:endParaRPr sz="2400" dirty="0">
              <a:latin typeface="Times New Roman" panose="02020603050405020304" pitchFamily="18" charset="0"/>
              <a:cs typeface="Times New Roman" panose="02020603050405020304" pitchFamily="18" charset="0"/>
            </a:endParaRPr>
          </a:p>
        </p:txBody>
      </p:sp>
      <p:pic>
        <p:nvPicPr>
          <p:cNvPr id="2" name="Google Shape;103;p3">
            <a:extLst>
              <a:ext uri="{FF2B5EF4-FFF2-40B4-BE49-F238E27FC236}">
                <a16:creationId xmlns:a16="http://schemas.microsoft.com/office/drawing/2014/main" id="{B154CA90-6193-9917-C64E-ABC7F14B0199}"/>
              </a:ext>
            </a:extLst>
          </p:cNvPr>
          <p:cNvPicPr preferRelativeResize="0"/>
          <p:nvPr/>
        </p:nvPicPr>
        <p:blipFill rotWithShape="1">
          <a:blip r:embed="rId4">
            <a:alphaModFix/>
          </a:blip>
          <a:srcRect/>
          <a:stretch/>
        </p:blipFill>
        <p:spPr>
          <a:xfrm>
            <a:off x="5983941" y="1856736"/>
            <a:ext cx="2848954" cy="2646419"/>
          </a:xfrm>
          <a:prstGeom prst="rect">
            <a:avLst/>
          </a:prstGeom>
          <a:noFill/>
          <a:ln>
            <a:noFill/>
          </a:ln>
        </p:spPr>
      </p:pic>
      <p:sp>
        <p:nvSpPr>
          <p:cNvPr id="3" name="TextBox 2">
            <a:extLst>
              <a:ext uri="{FF2B5EF4-FFF2-40B4-BE49-F238E27FC236}">
                <a16:creationId xmlns:a16="http://schemas.microsoft.com/office/drawing/2014/main" id="{C77F2202-888F-2E69-67CB-78E18FF458DE}"/>
              </a:ext>
            </a:extLst>
          </p:cNvPr>
          <p:cNvSpPr txBox="1"/>
          <p:nvPr/>
        </p:nvSpPr>
        <p:spPr>
          <a:xfrm>
            <a:off x="517712" y="2115421"/>
            <a:ext cx="5345206" cy="1938992"/>
          </a:xfrm>
          <a:prstGeom prst="rect">
            <a:avLst/>
          </a:prstGeom>
          <a:noFill/>
        </p:spPr>
        <p:txBody>
          <a:bodyPr wrap="square" rtlCol="0">
            <a:spAutoFit/>
          </a:bodyPr>
          <a:lstStyle/>
          <a:p>
            <a:pPr algn="just"/>
            <a:r>
              <a:rPr lang="vi-VN" sz="2400" b="0" i="0" u="none" strike="noStrike" dirty="0">
                <a:solidFill>
                  <a:schemeClr val="bg2"/>
                </a:solidFill>
                <a:effectLst/>
                <a:latin typeface="+mj-lt"/>
              </a:rPr>
              <a:t>Bộ dữ liệu "Statlog (Landsat Satellite)" là một tập dữ liệu được sử dụng rộng rãi trong lĩnh vực học máy để thực hiện các thuật toán phân loại dựa trên dữ liệu ảnh vệ tinh Landsat.</a:t>
            </a:r>
            <a:endParaRPr lang="en-US" sz="2400" dirty="0">
              <a:solidFill>
                <a:schemeClr val="bg2"/>
              </a:solidFill>
              <a:latin typeface="+mj-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Times New Roman" panose="02020603050405020304" pitchFamily="18" charset="0"/>
                <a:cs typeface="Times New Roman" panose="02020603050405020304" pitchFamily="18" charset="0"/>
              </a:rPr>
              <a:t>2. Mô tả tập dữ liệu</a:t>
            </a:r>
            <a:endParaRPr b="1" dirty="0">
              <a:latin typeface="Times New Roman" panose="02020603050405020304" pitchFamily="18" charset="0"/>
              <a:cs typeface="Times New Roman" panose="02020603050405020304" pitchFamily="18" charset="0"/>
            </a:endParaRPr>
          </a:p>
        </p:txBody>
      </p:sp>
      <p:sp>
        <p:nvSpPr>
          <p:cNvPr id="38" name="TextBox 37">
            <a:extLst>
              <a:ext uri="{FF2B5EF4-FFF2-40B4-BE49-F238E27FC236}">
                <a16:creationId xmlns:a16="http://schemas.microsoft.com/office/drawing/2014/main" id="{3B0F1FA4-B99C-1FF2-24FC-3D68AFCF4BAC}"/>
              </a:ext>
            </a:extLst>
          </p:cNvPr>
          <p:cNvSpPr txBox="1"/>
          <p:nvPr/>
        </p:nvSpPr>
        <p:spPr>
          <a:xfrm>
            <a:off x="159168" y="1133856"/>
            <a:ext cx="3679212" cy="461665"/>
          </a:xfrm>
          <a:prstGeom prst="rect">
            <a:avLst/>
          </a:prstGeom>
          <a:noFill/>
        </p:spPr>
        <p:txBody>
          <a:bodyPr wrap="none" rtlCol="0">
            <a:spAutoFit/>
          </a:bodyPr>
          <a:lstStyle/>
          <a:p>
            <a:r>
              <a:rPr lang="en-US" sz="2400" dirty="0" err="1">
                <a:solidFill>
                  <a:schemeClr val="bg2"/>
                </a:solidFill>
                <a:latin typeface="Times New Roman" panose="02020603050405020304" pitchFamily="18" charset="0"/>
                <a:cs typeface="Times New Roman" panose="02020603050405020304" pitchFamily="18" charset="0"/>
              </a:rPr>
              <a:t>Tập</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dữ</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liệu</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Statlog</a:t>
            </a:r>
            <a:r>
              <a:rPr lang="en-US" sz="2400" dirty="0">
                <a:solidFill>
                  <a:schemeClr val="bg2"/>
                </a:solidFill>
                <a:latin typeface="Times New Roman" panose="02020603050405020304" pitchFamily="18" charset="0"/>
                <a:cs typeface="Times New Roman" panose="02020603050405020304" pitchFamily="18" charset="0"/>
              </a:rPr>
              <a:t> Landsat:</a:t>
            </a:r>
          </a:p>
        </p:txBody>
      </p:sp>
      <p:sp>
        <p:nvSpPr>
          <p:cNvPr id="2" name="TextBox 1">
            <a:extLst>
              <a:ext uri="{FF2B5EF4-FFF2-40B4-BE49-F238E27FC236}">
                <a16:creationId xmlns:a16="http://schemas.microsoft.com/office/drawing/2014/main" id="{10301E0B-0CE6-2611-ABA0-7F91A60372F1}"/>
              </a:ext>
            </a:extLst>
          </p:cNvPr>
          <p:cNvSpPr txBox="1"/>
          <p:nvPr/>
        </p:nvSpPr>
        <p:spPr>
          <a:xfrm>
            <a:off x="200607" y="1711652"/>
            <a:ext cx="8742785" cy="1015663"/>
          </a:xfrm>
          <a:prstGeom prst="rect">
            <a:avLst/>
          </a:prstGeom>
          <a:noFill/>
        </p:spPr>
        <p:txBody>
          <a:bodyPr wrap="square" rtlCol="0">
            <a:spAutoFit/>
          </a:bodyPr>
          <a:lstStyle/>
          <a:p>
            <a:pPr algn="just"/>
            <a:r>
              <a:rPr lang="vi-VN" sz="2000" b="0" i="0" u="none" strike="noStrike" dirty="0">
                <a:solidFill>
                  <a:schemeClr val="bg2"/>
                </a:solidFill>
                <a:effectLst/>
                <a:latin typeface="+mj-lt"/>
              </a:rPr>
              <a:t>Bộ dữ liệu mẫu được sử dụng trong nghiên cứu này là một tập con chứa 82 hàng và 100 cột được trích xuất từ tập dữ liệu gốc lớn hơn. Bộ dữ liệu gốc ban đầu là ảnh đa phổ thu thập được từ Máy quét đa phổ trên vệ tinh Landsat. </a:t>
            </a:r>
            <a:endParaRPr lang="en-US" sz="2000" dirty="0">
              <a:solidFill>
                <a:schemeClr val="bg2"/>
              </a:solidFill>
              <a:latin typeface="+mj-lt"/>
            </a:endParaRPr>
          </a:p>
        </p:txBody>
      </p:sp>
      <p:pic>
        <p:nvPicPr>
          <p:cNvPr id="3" name="Google Shape;110;p4">
            <a:extLst>
              <a:ext uri="{FF2B5EF4-FFF2-40B4-BE49-F238E27FC236}">
                <a16:creationId xmlns:a16="http://schemas.microsoft.com/office/drawing/2014/main" id="{1FE6E358-CB8F-6769-01FF-1FAEE438C61C}"/>
              </a:ext>
            </a:extLst>
          </p:cNvPr>
          <p:cNvPicPr preferRelativeResize="0"/>
          <p:nvPr/>
        </p:nvPicPr>
        <p:blipFill rotWithShape="1">
          <a:blip r:embed="rId3">
            <a:alphaModFix/>
          </a:blip>
          <a:srcRect/>
          <a:stretch/>
        </p:blipFill>
        <p:spPr>
          <a:xfrm>
            <a:off x="324320" y="2751113"/>
            <a:ext cx="8619072" cy="199349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1B3CB-3474-ECC6-928C-3DC52A7FBA44}"/>
              </a:ext>
            </a:extLst>
          </p:cNvPr>
          <p:cNvSpPr>
            <a:spLocks noGrp="1"/>
          </p:cNvSpPr>
          <p:nvPr>
            <p:ph type="title"/>
          </p:nvPr>
        </p:nvSpPr>
        <p:spPr>
          <a:xfrm>
            <a:off x="713225" y="232595"/>
            <a:ext cx="7704000" cy="572700"/>
          </a:xfrm>
        </p:spPr>
        <p:txBody>
          <a:bodyPr/>
          <a:lstStyle/>
          <a:p>
            <a:r>
              <a:rPr lang="en-US" b="1" dirty="0" err="1">
                <a:latin typeface="Times New Roman" panose="02020603050405020304" pitchFamily="18" charset="0"/>
                <a:cs typeface="Times New Roman" panose="02020603050405020304" pitchFamily="18" charset="0"/>
              </a:rPr>
              <a:t>Đầu</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vào</a:t>
            </a:r>
            <a:endParaRPr lang="en-US" b="1" dirty="0">
              <a:latin typeface="Times New Roman" panose="02020603050405020304" pitchFamily="18" charset="0"/>
              <a:cs typeface="Times New Roman" panose="02020603050405020304" pitchFamily="18" charset="0"/>
            </a:endParaRPr>
          </a:p>
        </p:txBody>
      </p:sp>
      <p:graphicFrame>
        <p:nvGraphicFramePr>
          <p:cNvPr id="21" name="Table 20">
            <a:extLst>
              <a:ext uri="{FF2B5EF4-FFF2-40B4-BE49-F238E27FC236}">
                <a16:creationId xmlns:a16="http://schemas.microsoft.com/office/drawing/2014/main" id="{A177141B-B562-BB43-F6BB-9A97A2E7BB09}"/>
              </a:ext>
            </a:extLst>
          </p:cNvPr>
          <p:cNvGraphicFramePr>
            <a:graphicFrameLocks noGrp="1"/>
          </p:cNvGraphicFramePr>
          <p:nvPr>
            <p:extLst>
              <p:ext uri="{D42A27DB-BD31-4B8C-83A1-F6EECF244321}">
                <p14:modId xmlns:p14="http://schemas.microsoft.com/office/powerpoint/2010/main" val="1675539986"/>
              </p:ext>
            </p:extLst>
          </p:nvPr>
        </p:nvGraphicFramePr>
        <p:xfrm>
          <a:off x="1589525" y="1019041"/>
          <a:ext cx="5731194" cy="1950720"/>
        </p:xfrm>
        <a:graphic>
          <a:graphicData uri="http://schemas.openxmlformats.org/drawingml/2006/table">
            <a:tbl>
              <a:tblPr/>
              <a:tblGrid>
                <a:gridCol w="955199">
                  <a:extLst>
                    <a:ext uri="{9D8B030D-6E8A-4147-A177-3AD203B41FA5}">
                      <a16:colId xmlns:a16="http://schemas.microsoft.com/office/drawing/2014/main" val="139935332"/>
                    </a:ext>
                  </a:extLst>
                </a:gridCol>
                <a:gridCol w="955199">
                  <a:extLst>
                    <a:ext uri="{9D8B030D-6E8A-4147-A177-3AD203B41FA5}">
                      <a16:colId xmlns:a16="http://schemas.microsoft.com/office/drawing/2014/main" val="237548824"/>
                    </a:ext>
                  </a:extLst>
                </a:gridCol>
                <a:gridCol w="955199">
                  <a:extLst>
                    <a:ext uri="{9D8B030D-6E8A-4147-A177-3AD203B41FA5}">
                      <a16:colId xmlns:a16="http://schemas.microsoft.com/office/drawing/2014/main" val="4168683761"/>
                    </a:ext>
                  </a:extLst>
                </a:gridCol>
                <a:gridCol w="955199">
                  <a:extLst>
                    <a:ext uri="{9D8B030D-6E8A-4147-A177-3AD203B41FA5}">
                      <a16:colId xmlns:a16="http://schemas.microsoft.com/office/drawing/2014/main" val="1688926704"/>
                    </a:ext>
                  </a:extLst>
                </a:gridCol>
                <a:gridCol w="955199">
                  <a:extLst>
                    <a:ext uri="{9D8B030D-6E8A-4147-A177-3AD203B41FA5}">
                      <a16:colId xmlns:a16="http://schemas.microsoft.com/office/drawing/2014/main" val="1152346554"/>
                    </a:ext>
                  </a:extLst>
                </a:gridCol>
                <a:gridCol w="955199">
                  <a:extLst>
                    <a:ext uri="{9D8B030D-6E8A-4147-A177-3AD203B41FA5}">
                      <a16:colId xmlns:a16="http://schemas.microsoft.com/office/drawing/2014/main" val="652863784"/>
                    </a:ext>
                  </a:extLst>
                </a:gridCol>
              </a:tblGrid>
              <a:tr h="0">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1</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2</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5</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6</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9</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10</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408912448"/>
                  </a:ext>
                </a:extLst>
              </a:tr>
              <a:tr h="0">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3</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4</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7</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8</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11</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12</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447790271"/>
                  </a:ext>
                </a:extLst>
              </a:tr>
              <a:tr h="0">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13</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14</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17</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18</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21</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22</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2267146952"/>
                  </a:ext>
                </a:extLst>
              </a:tr>
              <a:tr h="0">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15</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16</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19</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20</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23</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24</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2993810437"/>
                  </a:ext>
                </a:extLst>
              </a:tr>
              <a:tr h="0">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25</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26</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29</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30</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33</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34</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669134584"/>
                  </a:ext>
                </a:extLst>
              </a:tr>
              <a:tr h="0">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27</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28</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31</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32</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a:solidFill>
                            <a:schemeClr val="bg1"/>
                          </a:solidFill>
                          <a:effectLst/>
                          <a:latin typeface="Arial" panose="020B0604020202020204" pitchFamily="34" charset="0"/>
                        </a:rPr>
                        <a:t>35</a:t>
                      </a:r>
                      <a:endParaRPr lang="en-US">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rtl="0" fontAlgn="t">
                        <a:spcBef>
                          <a:spcPts val="0"/>
                        </a:spcBef>
                        <a:spcAft>
                          <a:spcPts val="0"/>
                        </a:spcAft>
                      </a:pPr>
                      <a:r>
                        <a:rPr lang="en-US" sz="1300" b="0" i="0" u="none" strike="noStrike" dirty="0">
                          <a:solidFill>
                            <a:schemeClr val="bg1"/>
                          </a:solidFill>
                          <a:effectLst/>
                          <a:latin typeface="Arial" panose="020B0604020202020204" pitchFamily="34" charset="0"/>
                        </a:rPr>
                        <a:t>36</a:t>
                      </a:r>
                      <a:endParaRPr lang="en-US" dirty="0">
                        <a:solidFill>
                          <a:schemeClr val="bg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612747288"/>
                  </a:ext>
                </a:extLst>
              </a:tr>
            </a:tbl>
          </a:graphicData>
        </a:graphic>
      </p:graphicFrame>
      <p:sp>
        <p:nvSpPr>
          <p:cNvPr id="22" name="Rectangle 1">
            <a:extLst>
              <a:ext uri="{FF2B5EF4-FFF2-40B4-BE49-F238E27FC236}">
                <a16:creationId xmlns:a16="http://schemas.microsoft.com/office/drawing/2014/main" id="{02384524-E958-CEBD-E082-D0CF5A7D1917}"/>
              </a:ext>
            </a:extLst>
          </p:cNvPr>
          <p:cNvSpPr>
            <a:spLocks noChangeArrowheads="1"/>
          </p:cNvSpPr>
          <p:nvPr/>
        </p:nvSpPr>
        <p:spPr bwMode="auto">
          <a:xfrm>
            <a:off x="1706563" y="18859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3" name="TextBox 22">
            <a:extLst>
              <a:ext uri="{FF2B5EF4-FFF2-40B4-BE49-F238E27FC236}">
                <a16:creationId xmlns:a16="http://schemas.microsoft.com/office/drawing/2014/main" id="{BB1E798A-C426-AA51-3407-770E18F53A5A}"/>
              </a:ext>
            </a:extLst>
          </p:cNvPr>
          <p:cNvSpPr txBox="1"/>
          <p:nvPr/>
        </p:nvSpPr>
        <p:spPr>
          <a:xfrm>
            <a:off x="508762" y="3210059"/>
            <a:ext cx="8422105" cy="1785104"/>
          </a:xfrm>
          <a:prstGeom prst="rect">
            <a:avLst/>
          </a:prstGeom>
          <a:noFill/>
        </p:spPr>
        <p:txBody>
          <a:bodyPr wrap="square" rtlCol="0">
            <a:spAutoFit/>
          </a:bodyPr>
          <a:lstStyle/>
          <a:p>
            <a:pPr algn="just"/>
            <a:r>
              <a:rPr lang="vi-VN" sz="2400" b="0" i="0" u="none" strike="noStrike" dirty="0">
                <a:solidFill>
                  <a:schemeClr val="bg2"/>
                </a:solidFill>
                <a:effectLst/>
                <a:latin typeface="+mj-lt"/>
              </a:rPr>
              <a:t>Mỗi dòng dữ liệu đầu vào là tương ứng với ma trận vuông 3x3 điểm ảnh ,mỗi điểm ảnh có giá trị từ 0 đến 255 và mỗi điểm ảnh có 4 băng phổ =&gt; Mỗi dòng dữ liệu chứa các giá trị điểm ảnh nằm trong 4 bằng phổ.</a:t>
            </a:r>
          </a:p>
          <a:p>
            <a:endParaRPr lang="en-US" dirty="0">
              <a:solidFill>
                <a:schemeClr val="bg2"/>
              </a:solidFill>
              <a:latin typeface="+mj-lt"/>
            </a:endParaRPr>
          </a:p>
        </p:txBody>
      </p:sp>
    </p:spTree>
    <p:extLst>
      <p:ext uri="{BB962C8B-B14F-4D97-AF65-F5344CB8AC3E}">
        <p14:creationId xmlns:p14="http://schemas.microsoft.com/office/powerpoint/2010/main" val="3861533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BF3FE-5D15-3DC5-4047-319488DFAA89}"/>
              </a:ext>
            </a:extLst>
          </p:cNvPr>
          <p:cNvSpPr>
            <a:spLocks noGrp="1"/>
          </p:cNvSpPr>
          <p:nvPr>
            <p:ph type="title"/>
          </p:nvPr>
        </p:nvSpPr>
        <p:spPr/>
        <p:txBody>
          <a:bodyPr/>
          <a:lstStyle/>
          <a:p>
            <a:r>
              <a:rPr lang="en-US" b="1" dirty="0" err="1">
                <a:latin typeface="Times New Roman" panose="02020603050405020304" pitchFamily="18" charset="0"/>
                <a:cs typeface="Times New Roman" panose="02020603050405020304" pitchFamily="18" charset="0"/>
              </a:rPr>
              <a:t>Đầu</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ra</a:t>
            </a:r>
            <a:endParaRPr lang="en-US" b="1" dirty="0">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ABC487AB-195B-80BE-FEC3-B83EF9E41DD0}"/>
              </a:ext>
            </a:extLst>
          </p:cNvPr>
          <p:cNvSpPr txBox="1"/>
          <p:nvPr/>
        </p:nvSpPr>
        <p:spPr>
          <a:xfrm>
            <a:off x="0" y="1283939"/>
            <a:ext cx="4626549" cy="4647426"/>
          </a:xfrm>
          <a:prstGeom prst="rect">
            <a:avLst/>
          </a:prstGeom>
          <a:noFill/>
        </p:spPr>
        <p:txBody>
          <a:bodyPr wrap="square" rtlCol="0">
            <a:spAutoFit/>
          </a:bodyPr>
          <a:lstStyle/>
          <a:p>
            <a:pPr marL="457200" indent="457200" algn="just" rtl="0">
              <a:spcBef>
                <a:spcPts val="0"/>
              </a:spcBef>
              <a:spcAft>
                <a:spcPts val="0"/>
              </a:spcAft>
            </a:pPr>
            <a:r>
              <a:rPr lang="vi-VN" sz="2400" dirty="0">
                <a:solidFill>
                  <a:schemeClr val="bg2"/>
                </a:solidFill>
                <a:latin typeface="+mj-lt"/>
                <a:cs typeface="Arial" panose="020B0604020202020204" pitchFamily="34" charset="0"/>
              </a:rPr>
              <a:t>M</a:t>
            </a:r>
            <a:r>
              <a:rPr lang="vi-VN" sz="2400" b="0" i="0" u="none" strike="noStrike" dirty="0">
                <a:solidFill>
                  <a:schemeClr val="accent5"/>
                </a:solidFill>
                <a:effectLst/>
                <a:latin typeface="+mj-lt"/>
                <a:cs typeface="Arial" panose="020B0604020202020204" pitchFamily="34" charset="0"/>
              </a:rPr>
              <a:t>ỗi dòng trong tập dữ liệu là nhãn lớp (</a:t>
            </a:r>
            <a:r>
              <a:rPr lang="vi-VN" sz="2400" b="0" i="0" u="none" strike="noStrike" dirty="0" err="1">
                <a:solidFill>
                  <a:schemeClr val="accent5"/>
                </a:solidFill>
                <a:effectLst/>
                <a:latin typeface="+mj-lt"/>
                <a:cs typeface="Arial" panose="020B0604020202020204" pitchFamily="34" charset="0"/>
              </a:rPr>
              <a:t>class</a:t>
            </a:r>
            <a:r>
              <a:rPr lang="vi-VN" sz="2400" b="0" i="0" u="none" strike="noStrike" dirty="0">
                <a:solidFill>
                  <a:schemeClr val="accent5"/>
                </a:solidFill>
                <a:effectLst/>
                <a:latin typeface="+mj-lt"/>
                <a:cs typeface="Arial" panose="020B0604020202020204" pitchFamily="34" charset="0"/>
              </a:rPr>
              <a:t> </a:t>
            </a:r>
            <a:r>
              <a:rPr lang="vi-VN" sz="2400" b="0" i="0" u="none" strike="noStrike" dirty="0" err="1">
                <a:solidFill>
                  <a:schemeClr val="accent5"/>
                </a:solidFill>
                <a:effectLst/>
                <a:latin typeface="+mj-lt"/>
                <a:cs typeface="Arial" panose="020B0604020202020204" pitchFamily="34" charset="0"/>
              </a:rPr>
              <a:t>label</a:t>
            </a:r>
            <a:r>
              <a:rPr lang="vi-VN" sz="2400" b="0" i="0" u="none" strike="noStrike" dirty="0">
                <a:solidFill>
                  <a:schemeClr val="accent5"/>
                </a:solidFill>
                <a:effectLst/>
                <a:latin typeface="+mj-lt"/>
                <a:cs typeface="Arial" panose="020B0604020202020204" pitchFamily="34" charset="0"/>
              </a:rPr>
              <a:t>) của điểm ảnh nằm ở vị trí trung tâm trong ma trận 3x3 điểm ảnh tương ứng</a:t>
            </a:r>
            <a:r>
              <a:rPr lang="en-US" sz="2400" b="0" i="0" u="none" strike="noStrike" dirty="0">
                <a:solidFill>
                  <a:schemeClr val="bg2"/>
                </a:solidFill>
                <a:effectLst/>
                <a:latin typeface="+mj-lt"/>
                <a:cs typeface="Arial" panose="020B0604020202020204" pitchFamily="34" charset="0"/>
              </a:rPr>
              <a:t> </a:t>
            </a:r>
            <a:r>
              <a:rPr lang="vi-VN" sz="2400" dirty="0">
                <a:solidFill>
                  <a:schemeClr val="bg2"/>
                </a:solidFill>
                <a:latin typeface="+mj-lt"/>
                <a:cs typeface="Arial" panose="020B0604020202020204" pitchFamily="34" charset="0"/>
              </a:rPr>
              <a:t>với</a:t>
            </a:r>
            <a:r>
              <a:rPr lang="en-US" sz="2400" b="0" i="0" u="none" strike="noStrike" dirty="0">
                <a:solidFill>
                  <a:schemeClr val="bg2"/>
                </a:solidFill>
                <a:effectLst/>
                <a:latin typeface="+mj-lt"/>
                <a:cs typeface="Arial" panose="020B0604020202020204" pitchFamily="34" charset="0"/>
              </a:rPr>
              <a:t> </a:t>
            </a:r>
            <a:r>
              <a:rPr lang="vi-VN" sz="2400" b="0" i="0" u="none" strike="noStrike" dirty="0">
                <a:solidFill>
                  <a:schemeClr val="bg2"/>
                </a:solidFill>
                <a:effectLst/>
                <a:latin typeface="+mj-lt"/>
                <a:cs typeface="Arial" panose="020B0604020202020204" pitchFamily="34" charset="0"/>
              </a:rPr>
              <a:t>4 giá trị phổ của điểm ảnh trung tâm được cho bởi các thuộc tính 1</a:t>
            </a:r>
            <a:r>
              <a:rPr lang="en-US" sz="2400" b="0" i="0" u="none" strike="noStrike" dirty="0">
                <a:solidFill>
                  <a:schemeClr val="bg2"/>
                </a:solidFill>
                <a:effectLst/>
                <a:latin typeface="+mj-lt"/>
                <a:cs typeface="Arial" panose="020B0604020202020204" pitchFamily="34" charset="0"/>
              </a:rPr>
              <a:t>7</a:t>
            </a:r>
            <a:r>
              <a:rPr lang="vi-VN" sz="2400" b="0" i="0" u="none" strike="noStrike" dirty="0">
                <a:solidFill>
                  <a:schemeClr val="bg2"/>
                </a:solidFill>
                <a:effectLst/>
                <a:latin typeface="+mj-lt"/>
                <a:cs typeface="Arial" panose="020B0604020202020204" pitchFamily="34" charset="0"/>
              </a:rPr>
              <a:t>,18,19,20</a:t>
            </a:r>
            <a:r>
              <a:rPr lang="vi-VN" sz="2400" b="0" i="0" u="none" strike="noStrike" dirty="0">
                <a:solidFill>
                  <a:schemeClr val="accent5"/>
                </a:solidFill>
                <a:effectLst/>
                <a:latin typeface="+mj-lt"/>
                <a:cs typeface="Arial" panose="020B0604020202020204" pitchFamily="34" charset="0"/>
              </a:rPr>
              <a:t> . Cụ thể, đầu ra là một trong 7 lớp đất hoặc phủ thực vật được liệt kê dưới đây:</a:t>
            </a:r>
            <a:endParaRPr lang="vi-VN" sz="2400" b="0" dirty="0">
              <a:solidFill>
                <a:schemeClr val="accent5"/>
              </a:solidFill>
              <a:effectLst/>
              <a:latin typeface="+mj-lt"/>
              <a:cs typeface="Arial" panose="020B0604020202020204" pitchFamily="34" charset="0"/>
            </a:endParaRPr>
          </a:p>
          <a:p>
            <a:br>
              <a:rPr lang="vi-VN" sz="2400" dirty="0">
                <a:latin typeface="+mj-lt"/>
                <a:cs typeface="Arial" panose="020B0604020202020204" pitchFamily="34" charset="0"/>
              </a:rPr>
            </a:br>
            <a:endParaRPr lang="vi-VN" sz="1800" b="0" i="0" u="none" strike="noStrike" dirty="0">
              <a:solidFill>
                <a:schemeClr val="bg2"/>
              </a:solidFill>
              <a:effectLst/>
              <a:latin typeface="+mj-lt"/>
              <a:cs typeface="Arial" panose="020B0604020202020204" pitchFamily="34" charset="0"/>
            </a:endParaRPr>
          </a:p>
          <a:p>
            <a:endParaRPr lang="en-US" dirty="0">
              <a:latin typeface="+mj-lt"/>
            </a:endParaRPr>
          </a:p>
        </p:txBody>
      </p:sp>
      <p:sp>
        <p:nvSpPr>
          <p:cNvPr id="23" name="Rectangle 1">
            <a:extLst>
              <a:ext uri="{FF2B5EF4-FFF2-40B4-BE49-F238E27FC236}">
                <a16:creationId xmlns:a16="http://schemas.microsoft.com/office/drawing/2014/main" id="{BD8B580C-1BDC-D904-4965-1CEAAAB91163}"/>
              </a:ext>
            </a:extLst>
          </p:cNvPr>
          <p:cNvSpPr>
            <a:spLocks noChangeArrowheads="1"/>
          </p:cNvSpPr>
          <p:nvPr/>
        </p:nvSpPr>
        <p:spPr bwMode="auto">
          <a:xfrm>
            <a:off x="4626550" y="1006940"/>
            <a:ext cx="7012142"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3" name="Bảng 2">
            <a:extLst>
              <a:ext uri="{FF2B5EF4-FFF2-40B4-BE49-F238E27FC236}">
                <a16:creationId xmlns:a16="http://schemas.microsoft.com/office/drawing/2014/main" id="{FD4B6ED8-6145-6D28-908D-B4455A13E4AF}"/>
              </a:ext>
            </a:extLst>
          </p:cNvPr>
          <p:cNvGraphicFramePr>
            <a:graphicFrameLocks noGrp="1"/>
          </p:cNvGraphicFramePr>
          <p:nvPr>
            <p:extLst>
              <p:ext uri="{D42A27DB-BD31-4B8C-83A1-F6EECF244321}">
                <p14:modId xmlns:p14="http://schemas.microsoft.com/office/powerpoint/2010/main" val="413470804"/>
              </p:ext>
            </p:extLst>
          </p:nvPr>
        </p:nvGraphicFramePr>
        <p:xfrm>
          <a:off x="4868883" y="1445892"/>
          <a:ext cx="4069377" cy="3377565"/>
        </p:xfrm>
        <a:graphic>
          <a:graphicData uri="http://schemas.openxmlformats.org/drawingml/2006/table">
            <a:tbl>
              <a:tblPr firstRow="1" bandRow="1">
                <a:effectLst>
                  <a:reflection blurRad="6350" stA="50000" endA="300" endPos="55500" dist="50800" dir="5400000" sy="-100000" algn="bl" rotWithShape="0"/>
                </a:effectLst>
                <a:tableStyleId>{8A2AA3C3-1D10-424E-B79B-4B2F015AEEE0}</a:tableStyleId>
              </a:tblPr>
              <a:tblGrid>
                <a:gridCol w="691981">
                  <a:extLst>
                    <a:ext uri="{9D8B030D-6E8A-4147-A177-3AD203B41FA5}">
                      <a16:colId xmlns:a16="http://schemas.microsoft.com/office/drawing/2014/main" val="2881557844"/>
                    </a:ext>
                  </a:extLst>
                </a:gridCol>
                <a:gridCol w="3377396">
                  <a:extLst>
                    <a:ext uri="{9D8B030D-6E8A-4147-A177-3AD203B41FA5}">
                      <a16:colId xmlns:a16="http://schemas.microsoft.com/office/drawing/2014/main" val="2479396609"/>
                    </a:ext>
                  </a:extLst>
                </a:gridCol>
              </a:tblGrid>
              <a:tr h="557163">
                <a:tc>
                  <a:txBody>
                    <a:bodyPr/>
                    <a:lstStyle/>
                    <a:p>
                      <a:pPr algn="ctr"/>
                      <a:r>
                        <a:rPr lang="vi-VN" sz="2400" b="1" dirty="0">
                          <a:solidFill>
                            <a:schemeClr val="accent6"/>
                          </a:solidFill>
                        </a:rPr>
                        <a:t>Số </a:t>
                      </a:r>
                      <a:endParaRPr lang="en-US" sz="2400" b="1" dirty="0">
                        <a:solidFill>
                          <a:schemeClr val="accent6"/>
                        </a:solidFill>
                      </a:endParaRPr>
                    </a:p>
                  </a:txBody>
                  <a:tcPr>
                    <a:solidFill>
                      <a:schemeClr val="bg1">
                        <a:lumMod val="90000"/>
                        <a:lumOff val="10000"/>
                      </a:schemeClr>
                    </a:solidFill>
                  </a:tcPr>
                </a:tc>
                <a:tc>
                  <a:txBody>
                    <a:bodyPr/>
                    <a:lstStyle/>
                    <a:p>
                      <a:pPr algn="ctr"/>
                      <a:r>
                        <a:rPr lang="vi-VN" sz="2400" b="1" dirty="0">
                          <a:solidFill>
                            <a:schemeClr val="accent6"/>
                          </a:solidFill>
                        </a:rPr>
                        <a:t>Lớp</a:t>
                      </a:r>
                      <a:endParaRPr lang="en-US" sz="2400" b="1" dirty="0">
                        <a:solidFill>
                          <a:schemeClr val="accent6"/>
                        </a:solidFill>
                      </a:endParaRPr>
                    </a:p>
                  </a:txBody>
                  <a:tcPr>
                    <a:solidFill>
                      <a:schemeClr val="bg1">
                        <a:lumMod val="90000"/>
                        <a:lumOff val="10000"/>
                      </a:schemeClr>
                    </a:solidFill>
                  </a:tcPr>
                </a:tc>
                <a:extLst>
                  <a:ext uri="{0D108BD9-81ED-4DB2-BD59-A6C34878D82A}">
                    <a16:rowId xmlns:a16="http://schemas.microsoft.com/office/drawing/2014/main" val="4199054946"/>
                  </a:ext>
                </a:extLst>
              </a:tr>
              <a:tr h="470067">
                <a:tc>
                  <a:txBody>
                    <a:bodyPr/>
                    <a:lstStyle/>
                    <a:p>
                      <a:pPr algn="ctr"/>
                      <a:r>
                        <a:rPr lang="vi-VN" dirty="0"/>
                        <a:t>1</a:t>
                      </a:r>
                      <a:endParaRPr lang="en-US" dirty="0"/>
                    </a:p>
                  </a:txBody>
                  <a:tcPr>
                    <a:solidFill>
                      <a:schemeClr val="accent6">
                        <a:lumMod val="65000"/>
                      </a:schemeClr>
                    </a:solidFill>
                  </a:tcPr>
                </a:tc>
                <a:tc>
                  <a:txBody>
                    <a:bodyPr/>
                    <a:lstStyle/>
                    <a:p>
                      <a:r>
                        <a:rPr lang="vi-VN" sz="1800" b="0" i="0" u="none" strike="noStrike" cap="none" dirty="0">
                          <a:solidFill>
                            <a:srgbClr val="000000"/>
                          </a:solidFill>
                          <a:effectLst/>
                          <a:latin typeface="Arial"/>
                          <a:ea typeface="Arial"/>
                          <a:cs typeface="Arial"/>
                          <a:sym typeface="Arial"/>
                        </a:rPr>
                        <a:t>R</a:t>
                      </a:r>
                      <a:r>
                        <a:rPr lang="en-US" sz="1800" b="0" i="0" u="none" strike="noStrike" cap="none" dirty="0">
                          <a:solidFill>
                            <a:srgbClr val="000000"/>
                          </a:solidFill>
                          <a:effectLst/>
                          <a:latin typeface="Arial"/>
                          <a:ea typeface="Arial"/>
                          <a:cs typeface="Arial"/>
                          <a:sym typeface="Arial"/>
                        </a:rPr>
                        <a:t>ed soil</a:t>
                      </a:r>
                      <a:endParaRPr lang="en-US" sz="1800" dirty="0"/>
                    </a:p>
                  </a:txBody>
                  <a:tcPr>
                    <a:solidFill>
                      <a:schemeClr val="accent6">
                        <a:lumMod val="65000"/>
                      </a:schemeClr>
                    </a:solidFill>
                  </a:tcPr>
                </a:tc>
                <a:extLst>
                  <a:ext uri="{0D108BD9-81ED-4DB2-BD59-A6C34878D82A}">
                    <a16:rowId xmlns:a16="http://schemas.microsoft.com/office/drawing/2014/main" val="3771489941"/>
                  </a:ext>
                </a:extLst>
              </a:tr>
              <a:tr h="470067">
                <a:tc>
                  <a:txBody>
                    <a:bodyPr/>
                    <a:lstStyle/>
                    <a:p>
                      <a:pPr algn="ctr"/>
                      <a:r>
                        <a:rPr lang="vi-VN" dirty="0"/>
                        <a:t>2</a:t>
                      </a:r>
                      <a:endParaRPr lang="en-US" dirty="0"/>
                    </a:p>
                  </a:txBody>
                  <a:tcPr>
                    <a:solidFill>
                      <a:schemeClr val="accent6">
                        <a:lumMod val="75000"/>
                      </a:schemeClr>
                    </a:solidFill>
                  </a:tcPr>
                </a:tc>
                <a:tc>
                  <a:txBody>
                    <a:bodyPr/>
                    <a:lstStyle/>
                    <a:p>
                      <a:r>
                        <a:rPr lang="vi-VN" sz="1800" b="0" i="0" u="none" strike="noStrike" cap="none" dirty="0">
                          <a:solidFill>
                            <a:srgbClr val="000000"/>
                          </a:solidFill>
                          <a:effectLst/>
                          <a:latin typeface="Arial"/>
                          <a:ea typeface="Arial"/>
                          <a:cs typeface="Arial"/>
                          <a:sym typeface="Arial"/>
                        </a:rPr>
                        <a:t>C</a:t>
                      </a:r>
                      <a:r>
                        <a:rPr lang="en-US" sz="1800" b="0" i="0" u="none" strike="noStrike" cap="none" dirty="0" err="1">
                          <a:solidFill>
                            <a:srgbClr val="000000"/>
                          </a:solidFill>
                          <a:effectLst/>
                          <a:latin typeface="Arial"/>
                          <a:ea typeface="Arial"/>
                          <a:cs typeface="Arial"/>
                          <a:sym typeface="Arial"/>
                        </a:rPr>
                        <a:t>otton</a:t>
                      </a:r>
                      <a:r>
                        <a:rPr lang="en-US" sz="1800" b="0" i="0" u="none" strike="noStrike" cap="none" dirty="0">
                          <a:solidFill>
                            <a:srgbClr val="000000"/>
                          </a:solidFill>
                          <a:effectLst/>
                          <a:latin typeface="Arial"/>
                          <a:ea typeface="Arial"/>
                          <a:cs typeface="Arial"/>
                          <a:sym typeface="Arial"/>
                        </a:rPr>
                        <a:t> crop</a:t>
                      </a:r>
                      <a:endParaRPr lang="en-US" sz="1800" dirty="0"/>
                    </a:p>
                  </a:txBody>
                  <a:tcPr>
                    <a:solidFill>
                      <a:schemeClr val="accent6">
                        <a:lumMod val="75000"/>
                      </a:schemeClr>
                    </a:solidFill>
                  </a:tcPr>
                </a:tc>
                <a:extLst>
                  <a:ext uri="{0D108BD9-81ED-4DB2-BD59-A6C34878D82A}">
                    <a16:rowId xmlns:a16="http://schemas.microsoft.com/office/drawing/2014/main" val="92954557"/>
                  </a:ext>
                </a:extLst>
              </a:tr>
              <a:tr h="470067">
                <a:tc>
                  <a:txBody>
                    <a:bodyPr/>
                    <a:lstStyle/>
                    <a:p>
                      <a:pPr algn="ctr"/>
                      <a:r>
                        <a:rPr lang="vi-VN" dirty="0"/>
                        <a:t>3</a:t>
                      </a:r>
                      <a:endParaRPr lang="en-US" dirty="0"/>
                    </a:p>
                  </a:txBody>
                  <a:tcPr>
                    <a:solidFill>
                      <a:schemeClr val="accent6">
                        <a:lumMod val="65000"/>
                      </a:schemeClr>
                    </a:solidFill>
                  </a:tcPr>
                </a:tc>
                <a:tc>
                  <a:txBody>
                    <a:bodyPr/>
                    <a:lstStyle/>
                    <a:p>
                      <a:r>
                        <a:rPr lang="vi-VN" sz="1800" b="0" i="0" u="none" strike="noStrike" cap="none" dirty="0">
                          <a:solidFill>
                            <a:srgbClr val="000000"/>
                          </a:solidFill>
                          <a:effectLst/>
                          <a:latin typeface="Arial"/>
                          <a:ea typeface="Arial"/>
                          <a:cs typeface="Arial"/>
                          <a:sym typeface="Arial"/>
                        </a:rPr>
                        <a:t>G</a:t>
                      </a:r>
                      <a:r>
                        <a:rPr lang="en-US" sz="1800" b="0" i="0" u="none" strike="noStrike" cap="none" dirty="0" err="1">
                          <a:solidFill>
                            <a:srgbClr val="000000"/>
                          </a:solidFill>
                          <a:effectLst/>
                          <a:latin typeface="Arial"/>
                          <a:ea typeface="Arial"/>
                          <a:cs typeface="Arial"/>
                          <a:sym typeface="Arial"/>
                        </a:rPr>
                        <a:t>rey</a:t>
                      </a:r>
                      <a:r>
                        <a:rPr lang="en-US" sz="1800" b="0" i="0" u="none" strike="noStrike" cap="none" dirty="0">
                          <a:solidFill>
                            <a:srgbClr val="000000"/>
                          </a:solidFill>
                          <a:effectLst/>
                          <a:latin typeface="Arial"/>
                          <a:ea typeface="Arial"/>
                          <a:cs typeface="Arial"/>
                          <a:sym typeface="Arial"/>
                        </a:rPr>
                        <a:t> soil</a:t>
                      </a:r>
                      <a:endParaRPr lang="en-US" sz="1800" dirty="0"/>
                    </a:p>
                  </a:txBody>
                  <a:tcPr>
                    <a:solidFill>
                      <a:schemeClr val="accent6">
                        <a:lumMod val="65000"/>
                      </a:schemeClr>
                    </a:solidFill>
                  </a:tcPr>
                </a:tc>
                <a:extLst>
                  <a:ext uri="{0D108BD9-81ED-4DB2-BD59-A6C34878D82A}">
                    <a16:rowId xmlns:a16="http://schemas.microsoft.com/office/drawing/2014/main" val="1708782036"/>
                  </a:ext>
                </a:extLst>
              </a:tr>
              <a:tr h="470067">
                <a:tc>
                  <a:txBody>
                    <a:bodyPr/>
                    <a:lstStyle/>
                    <a:p>
                      <a:pPr algn="ctr"/>
                      <a:r>
                        <a:rPr lang="vi-VN" dirty="0"/>
                        <a:t>4</a:t>
                      </a:r>
                      <a:endParaRPr lang="en-US" dirty="0"/>
                    </a:p>
                  </a:txBody>
                  <a:tcPr>
                    <a:solidFill>
                      <a:schemeClr val="accent6">
                        <a:lumMod val="75000"/>
                      </a:schemeClr>
                    </a:solidFill>
                  </a:tcPr>
                </a:tc>
                <a:tc>
                  <a:txBody>
                    <a:bodyPr/>
                    <a:lstStyle/>
                    <a:p>
                      <a:r>
                        <a:rPr lang="vi-VN" sz="1800" b="0" i="0" u="none" strike="noStrike" cap="none" dirty="0">
                          <a:solidFill>
                            <a:srgbClr val="000000"/>
                          </a:solidFill>
                          <a:effectLst/>
                          <a:latin typeface="Arial"/>
                          <a:ea typeface="Arial"/>
                          <a:cs typeface="Arial"/>
                          <a:sym typeface="Arial"/>
                        </a:rPr>
                        <a:t>D</a:t>
                      </a:r>
                      <a:r>
                        <a:rPr lang="en-US" sz="1800" b="0" i="0" u="none" strike="noStrike" cap="none" dirty="0">
                          <a:solidFill>
                            <a:srgbClr val="000000"/>
                          </a:solidFill>
                          <a:effectLst/>
                          <a:latin typeface="Arial"/>
                          <a:ea typeface="Arial"/>
                          <a:cs typeface="Arial"/>
                          <a:sym typeface="Arial"/>
                        </a:rPr>
                        <a:t>amp grey soil</a:t>
                      </a:r>
                      <a:endParaRPr lang="en-US" sz="1800" dirty="0"/>
                    </a:p>
                  </a:txBody>
                  <a:tcPr>
                    <a:solidFill>
                      <a:schemeClr val="accent6">
                        <a:lumMod val="75000"/>
                      </a:schemeClr>
                    </a:solidFill>
                  </a:tcPr>
                </a:tc>
                <a:extLst>
                  <a:ext uri="{0D108BD9-81ED-4DB2-BD59-A6C34878D82A}">
                    <a16:rowId xmlns:a16="http://schemas.microsoft.com/office/drawing/2014/main" val="4286809774"/>
                  </a:ext>
                </a:extLst>
              </a:tr>
              <a:tr h="470067">
                <a:tc>
                  <a:txBody>
                    <a:bodyPr/>
                    <a:lstStyle/>
                    <a:p>
                      <a:pPr algn="ctr"/>
                      <a:r>
                        <a:rPr lang="vi-VN" dirty="0"/>
                        <a:t>5</a:t>
                      </a:r>
                      <a:endParaRPr lang="en-US" dirty="0"/>
                    </a:p>
                  </a:txBody>
                  <a:tcPr>
                    <a:solidFill>
                      <a:schemeClr val="accent6">
                        <a:lumMod val="65000"/>
                      </a:schemeClr>
                    </a:solidFill>
                  </a:tcPr>
                </a:tc>
                <a:tc>
                  <a:txBody>
                    <a:bodyPr/>
                    <a:lstStyle/>
                    <a:p>
                      <a:r>
                        <a:rPr lang="vi-VN" sz="1800" b="0" i="0" u="none" strike="noStrike" cap="none" dirty="0">
                          <a:solidFill>
                            <a:srgbClr val="000000"/>
                          </a:solidFill>
                          <a:effectLst/>
                          <a:latin typeface="Arial"/>
                          <a:ea typeface="Arial"/>
                          <a:cs typeface="Arial"/>
                          <a:sym typeface="Arial"/>
                        </a:rPr>
                        <a:t>S</a:t>
                      </a:r>
                      <a:r>
                        <a:rPr lang="en-US" sz="1800" b="0" i="0" u="none" strike="noStrike" cap="none" dirty="0">
                          <a:solidFill>
                            <a:srgbClr val="000000"/>
                          </a:solidFill>
                          <a:effectLst/>
                          <a:latin typeface="Arial"/>
                          <a:ea typeface="Arial"/>
                          <a:cs typeface="Arial"/>
                          <a:sym typeface="Arial"/>
                        </a:rPr>
                        <a:t>oil with vegetation stubble</a:t>
                      </a:r>
                      <a:endParaRPr lang="en-US" sz="1800" dirty="0"/>
                    </a:p>
                  </a:txBody>
                  <a:tcPr>
                    <a:solidFill>
                      <a:schemeClr val="accent6">
                        <a:lumMod val="65000"/>
                      </a:schemeClr>
                    </a:solidFill>
                  </a:tcPr>
                </a:tc>
                <a:extLst>
                  <a:ext uri="{0D108BD9-81ED-4DB2-BD59-A6C34878D82A}">
                    <a16:rowId xmlns:a16="http://schemas.microsoft.com/office/drawing/2014/main" val="916915846"/>
                  </a:ext>
                </a:extLst>
              </a:tr>
              <a:tr h="470067">
                <a:tc>
                  <a:txBody>
                    <a:bodyPr/>
                    <a:lstStyle/>
                    <a:p>
                      <a:pPr algn="ctr"/>
                      <a:r>
                        <a:rPr lang="vi-VN" dirty="0"/>
                        <a:t>7</a:t>
                      </a:r>
                      <a:endParaRPr lang="en-US" dirty="0"/>
                    </a:p>
                  </a:txBody>
                  <a:tcPr>
                    <a:solidFill>
                      <a:schemeClr val="accent6">
                        <a:lumMod val="75000"/>
                      </a:schemeClr>
                    </a:solidFill>
                  </a:tcPr>
                </a:tc>
                <a:tc>
                  <a:txBody>
                    <a:bodyPr/>
                    <a:lstStyle/>
                    <a:p>
                      <a:r>
                        <a:rPr lang="vi-VN" sz="1800" b="0" i="0" u="none" strike="noStrike" cap="none" dirty="0">
                          <a:solidFill>
                            <a:srgbClr val="000000"/>
                          </a:solidFill>
                          <a:effectLst/>
                          <a:latin typeface="Arial"/>
                          <a:ea typeface="Arial"/>
                          <a:cs typeface="Arial"/>
                          <a:sym typeface="Arial"/>
                        </a:rPr>
                        <a:t>V</a:t>
                      </a:r>
                      <a:r>
                        <a:rPr lang="en-US" sz="1800" b="0" i="0" u="none" strike="noStrike" cap="none" dirty="0" err="1">
                          <a:solidFill>
                            <a:srgbClr val="000000"/>
                          </a:solidFill>
                          <a:effectLst/>
                          <a:latin typeface="Arial"/>
                          <a:ea typeface="Arial"/>
                          <a:cs typeface="Arial"/>
                          <a:sym typeface="Arial"/>
                        </a:rPr>
                        <a:t>ery</a:t>
                      </a:r>
                      <a:r>
                        <a:rPr lang="en-US" sz="1800" b="0" i="0" u="none" strike="noStrike" cap="none" dirty="0">
                          <a:solidFill>
                            <a:srgbClr val="000000"/>
                          </a:solidFill>
                          <a:effectLst/>
                          <a:latin typeface="Arial"/>
                          <a:ea typeface="Arial"/>
                          <a:cs typeface="Arial"/>
                          <a:sym typeface="Arial"/>
                        </a:rPr>
                        <a:t> damp grey soil</a:t>
                      </a:r>
                      <a:endParaRPr lang="en-US" sz="1800" dirty="0"/>
                    </a:p>
                  </a:txBody>
                  <a:tcPr>
                    <a:solidFill>
                      <a:schemeClr val="accent6">
                        <a:lumMod val="75000"/>
                      </a:schemeClr>
                    </a:solidFill>
                  </a:tcPr>
                </a:tc>
                <a:extLst>
                  <a:ext uri="{0D108BD9-81ED-4DB2-BD59-A6C34878D82A}">
                    <a16:rowId xmlns:a16="http://schemas.microsoft.com/office/drawing/2014/main" val="902993258"/>
                  </a:ext>
                </a:extLst>
              </a:tr>
            </a:tbl>
          </a:graphicData>
        </a:graphic>
      </p:graphicFrame>
    </p:spTree>
    <p:extLst>
      <p:ext uri="{BB962C8B-B14F-4D97-AF65-F5344CB8AC3E}">
        <p14:creationId xmlns:p14="http://schemas.microsoft.com/office/powerpoint/2010/main" val="13852938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8" name="Google Shape;308;p37"/>
          <p:cNvSpPr txBox="1">
            <a:spLocks noGrp="1"/>
          </p:cNvSpPr>
          <p:nvPr>
            <p:ph type="title"/>
          </p:nvPr>
        </p:nvSpPr>
        <p:spPr>
          <a:xfrm>
            <a:off x="2817419" y="331804"/>
            <a:ext cx="3787775"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3400" b="1" dirty="0">
                <a:latin typeface="Times New Roman" panose="02020603050405020304" pitchFamily="18" charset="0"/>
                <a:cs typeface="Times New Roman" panose="02020603050405020304" pitchFamily="18" charset="0"/>
              </a:rPr>
              <a:t>3.</a:t>
            </a:r>
            <a:r>
              <a:rPr lang="en" sz="3400" b="1" dirty="0">
                <a:latin typeface="Times New Roman" panose="02020603050405020304" pitchFamily="18" charset="0"/>
                <a:cs typeface="Times New Roman" panose="02020603050405020304" pitchFamily="18" charset="0"/>
              </a:rPr>
              <a:t>Tiền xử lý dữ liệu</a:t>
            </a:r>
            <a:endParaRPr sz="3400" b="1" dirty="0">
              <a:latin typeface="Times New Roman" panose="02020603050405020304" pitchFamily="18" charset="0"/>
              <a:cs typeface="Times New Roman" panose="02020603050405020304" pitchFamily="18" charset="0"/>
            </a:endParaRPr>
          </a:p>
        </p:txBody>
      </p:sp>
      <p:sp>
        <p:nvSpPr>
          <p:cNvPr id="309" name="Google Shape;309;p37"/>
          <p:cNvSpPr txBox="1">
            <a:spLocks noGrp="1"/>
          </p:cNvSpPr>
          <p:nvPr>
            <p:ph type="subTitle" idx="1"/>
          </p:nvPr>
        </p:nvSpPr>
        <p:spPr>
          <a:xfrm>
            <a:off x="621222" y="1490596"/>
            <a:ext cx="7510842" cy="2618108"/>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2400" b="1" dirty="0">
                <a:solidFill>
                  <a:schemeClr val="dk2"/>
                </a:solidFill>
                <a:latin typeface="Times New Roman" panose="02020603050405020304" pitchFamily="18" charset="0"/>
                <a:cs typeface="Times New Roman" panose="02020603050405020304" pitchFamily="18" charset="0"/>
              </a:rPr>
              <a:t>- Đặt tên cột</a:t>
            </a:r>
          </a:p>
          <a:p>
            <a:pPr marL="0" lvl="0" indent="0" algn="l" rtl="0">
              <a:spcBef>
                <a:spcPts val="0"/>
              </a:spcBef>
              <a:spcAft>
                <a:spcPts val="1200"/>
              </a:spcAft>
              <a:buNone/>
            </a:pPr>
            <a:r>
              <a:rPr lang="en" sz="2400" b="1" dirty="0">
                <a:solidFill>
                  <a:schemeClr val="dk2"/>
                </a:solidFill>
                <a:latin typeface="Times New Roman" panose="02020603050405020304" pitchFamily="18" charset="0"/>
                <a:cs typeface="Times New Roman" panose="02020603050405020304" pitchFamily="18" charset="0"/>
              </a:rPr>
              <a:t>- Kiểm tra tập dữ liệu có cân bằng hay không</a:t>
            </a:r>
          </a:p>
          <a:p>
            <a:pPr marL="0" lvl="0" indent="0" algn="l" rtl="0">
              <a:spcBef>
                <a:spcPts val="0"/>
              </a:spcBef>
              <a:spcAft>
                <a:spcPts val="1200"/>
              </a:spcAft>
              <a:buNone/>
            </a:pPr>
            <a:endParaRPr b="1" dirty="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8"/>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Times New Roman" panose="02020603050405020304" pitchFamily="18" charset="0"/>
                <a:cs typeface="Times New Roman" panose="02020603050405020304" pitchFamily="18" charset="0"/>
              </a:rPr>
              <a:t>3. Tiền xử lý dữ liệu</a:t>
            </a:r>
            <a:endParaRPr b="1"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17CA9999-499A-E040-53A2-4A4B350CCDDF}"/>
              </a:ext>
            </a:extLst>
          </p:cNvPr>
          <p:cNvPicPr>
            <a:picLocks noChangeAspect="1"/>
          </p:cNvPicPr>
          <p:nvPr/>
        </p:nvPicPr>
        <p:blipFill>
          <a:blip r:embed="rId3"/>
          <a:stretch>
            <a:fillRect/>
          </a:stretch>
        </p:blipFill>
        <p:spPr>
          <a:xfrm>
            <a:off x="2052138" y="713558"/>
            <a:ext cx="5039724" cy="425849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6A7CA-1414-2BD6-BEE5-952597D265CE}"/>
              </a:ext>
            </a:extLst>
          </p:cNvPr>
          <p:cNvSpPr>
            <a:spLocks noGrp="1"/>
          </p:cNvSpPr>
          <p:nvPr>
            <p:ph type="title"/>
          </p:nvPr>
        </p:nvSpPr>
        <p:spPr>
          <a:xfrm>
            <a:off x="2038175" y="377825"/>
            <a:ext cx="5067600" cy="841800"/>
          </a:xfrm>
        </p:spPr>
        <p:txBody>
          <a:bodyPr/>
          <a:lstStyle/>
          <a:p>
            <a:r>
              <a:rPr lang="en-US" sz="3400" b="1" dirty="0">
                <a:latin typeface="Times New Roman" panose="02020603050405020304" pitchFamily="18" charset="0"/>
                <a:cs typeface="Times New Roman" panose="02020603050405020304" pitchFamily="18" charset="0"/>
              </a:rPr>
              <a:t>4. </a:t>
            </a:r>
            <a:r>
              <a:rPr lang="en-US" sz="3400" b="1" dirty="0" err="1">
                <a:latin typeface="Times New Roman" panose="02020603050405020304" pitchFamily="18" charset="0"/>
                <a:cs typeface="Times New Roman" panose="02020603050405020304" pitchFamily="18" charset="0"/>
              </a:rPr>
              <a:t>Xây</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dựng</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mô</a:t>
            </a:r>
            <a:r>
              <a:rPr lang="en-US" sz="3400" b="1" dirty="0">
                <a:latin typeface="Times New Roman" panose="02020603050405020304" pitchFamily="18" charset="0"/>
                <a:cs typeface="Times New Roman" panose="02020603050405020304" pitchFamily="18" charset="0"/>
              </a:rPr>
              <a:t> </a:t>
            </a:r>
            <a:r>
              <a:rPr lang="en-US" sz="3400" b="1" dirty="0" err="1">
                <a:latin typeface="Times New Roman" panose="02020603050405020304" pitchFamily="18" charset="0"/>
                <a:cs typeface="Times New Roman" panose="02020603050405020304" pitchFamily="18" charset="0"/>
              </a:rPr>
              <a:t>hình</a:t>
            </a:r>
            <a:endParaRPr lang="en-US" sz="3400" b="1" dirty="0">
              <a:latin typeface="Times New Roman" panose="02020603050405020304" pitchFamily="18" charset="0"/>
              <a:cs typeface="Times New Roman" panose="02020603050405020304" pitchFamily="18" charset="0"/>
            </a:endParaRPr>
          </a:p>
        </p:txBody>
      </p:sp>
      <p:sp>
        <p:nvSpPr>
          <p:cNvPr id="5" name="Picture Placeholder 4">
            <a:extLst>
              <a:ext uri="{FF2B5EF4-FFF2-40B4-BE49-F238E27FC236}">
                <a16:creationId xmlns:a16="http://schemas.microsoft.com/office/drawing/2014/main" id="{A90F5156-1873-0EE9-FCC4-B5D5EDDEDD21}"/>
              </a:ext>
            </a:extLst>
          </p:cNvPr>
          <p:cNvSpPr>
            <a:spLocks noGrp="1"/>
          </p:cNvSpPr>
          <p:nvPr>
            <p:ph type="pic" idx="3"/>
          </p:nvPr>
        </p:nvSpPr>
        <p:spPr>
          <a:xfrm>
            <a:off x="657181" y="1864712"/>
            <a:ext cx="7472400" cy="1414077"/>
          </a:xfrm>
        </p:spPr>
        <p:txBody>
          <a:bodyPr/>
          <a:lstStyle/>
          <a:p>
            <a:pPr marL="342900" indent="-342900">
              <a:buAutoNum type="arabicPeriod"/>
            </a:pPr>
            <a:r>
              <a:rPr lang="en-US" sz="2400" dirty="0">
                <a:solidFill>
                  <a:schemeClr val="bg2"/>
                </a:solidFill>
                <a:latin typeface="Times New Roman" panose="02020603050405020304" pitchFamily="18" charset="0"/>
                <a:cs typeface="Times New Roman" panose="02020603050405020304" pitchFamily="18" charset="0"/>
              </a:rPr>
              <a:t>KNN</a:t>
            </a:r>
          </a:p>
          <a:p>
            <a:pPr marL="342900" indent="-342900">
              <a:buAutoNum type="arabicPeriod"/>
            </a:pPr>
            <a:r>
              <a:rPr lang="en-US" sz="2400" dirty="0">
                <a:solidFill>
                  <a:schemeClr val="bg2"/>
                </a:solidFill>
                <a:latin typeface="Times New Roman" panose="02020603050405020304" pitchFamily="18" charset="0"/>
                <a:cs typeface="Times New Roman" panose="02020603050405020304" pitchFamily="18" charset="0"/>
              </a:rPr>
              <a:t>Decision Tree</a:t>
            </a:r>
          </a:p>
          <a:p>
            <a:pPr marL="342900" indent="-342900">
              <a:buAutoNum type="arabicPeriod"/>
            </a:pPr>
            <a:r>
              <a:rPr lang="en-US" sz="2400" dirty="0">
                <a:solidFill>
                  <a:schemeClr val="bg2"/>
                </a:solidFill>
                <a:latin typeface="Times New Roman" panose="02020603050405020304" pitchFamily="18" charset="0"/>
                <a:cs typeface="Times New Roman" panose="02020603050405020304" pitchFamily="18" charset="0"/>
              </a:rPr>
              <a:t>Random Forest</a:t>
            </a:r>
          </a:p>
        </p:txBody>
      </p:sp>
      <p:sp>
        <p:nvSpPr>
          <p:cNvPr id="3" name="TextBox 2">
            <a:extLst>
              <a:ext uri="{FF2B5EF4-FFF2-40B4-BE49-F238E27FC236}">
                <a16:creationId xmlns:a16="http://schemas.microsoft.com/office/drawing/2014/main" id="{64907814-F1B0-F1FF-11D9-9DF838C51889}"/>
              </a:ext>
            </a:extLst>
          </p:cNvPr>
          <p:cNvSpPr txBox="1"/>
          <p:nvPr/>
        </p:nvSpPr>
        <p:spPr>
          <a:xfrm>
            <a:off x="542925" y="1403047"/>
            <a:ext cx="6110968" cy="461665"/>
          </a:xfrm>
          <a:prstGeom prst="rect">
            <a:avLst/>
          </a:prstGeom>
          <a:noFill/>
        </p:spPr>
        <p:txBody>
          <a:bodyPr wrap="none" rtlCol="0">
            <a:spAutoFit/>
          </a:bodyPr>
          <a:lstStyle/>
          <a:p>
            <a:r>
              <a:rPr lang="en-US" sz="2400" dirty="0" err="1">
                <a:solidFill>
                  <a:schemeClr val="bg2"/>
                </a:solidFill>
                <a:latin typeface="Times New Roman" panose="02020603050405020304" pitchFamily="18" charset="0"/>
                <a:cs typeface="Times New Roman" panose="02020603050405020304" pitchFamily="18" charset="0"/>
              </a:rPr>
              <a:t>Các</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giải</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thuật</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được</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chọn</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để</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xây</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dựng</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mô</a:t>
            </a:r>
            <a:r>
              <a:rPr lang="en-US" sz="2400" dirty="0">
                <a:solidFill>
                  <a:schemeClr val="bg2"/>
                </a:solidFill>
                <a:latin typeface="Times New Roman" panose="02020603050405020304" pitchFamily="18" charset="0"/>
                <a:cs typeface="Times New Roman" panose="02020603050405020304" pitchFamily="18" charset="0"/>
              </a:rPr>
              <a:t> </a:t>
            </a:r>
            <a:r>
              <a:rPr lang="en-US" sz="2400" dirty="0" err="1">
                <a:solidFill>
                  <a:schemeClr val="bg2"/>
                </a:solidFill>
                <a:latin typeface="Times New Roman" panose="02020603050405020304" pitchFamily="18" charset="0"/>
                <a:cs typeface="Times New Roman" panose="02020603050405020304" pitchFamily="18" charset="0"/>
              </a:rPr>
              <a:t>hình</a:t>
            </a:r>
            <a:r>
              <a:rPr lang="en-US" sz="2400" dirty="0">
                <a:solidFill>
                  <a:schemeClr val="bg2"/>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115497585"/>
      </p:ext>
    </p:extLst>
  </p:cSld>
  <p:clrMapOvr>
    <a:masterClrMapping/>
  </p:clrMapOvr>
</p:sld>
</file>

<file path=ppt/theme/theme1.xml><?xml version="1.0" encoding="utf-8"?>
<a:theme xmlns:a="http://schemas.openxmlformats.org/drawingml/2006/main" name="Dr. Robert Oppenheimer Thesis Defense by Slidesgo">
  <a:themeElements>
    <a:clrScheme name="Simple Light">
      <a:dk1>
        <a:srgbClr val="E0CCA2"/>
      </a:dk1>
      <a:lt1>
        <a:srgbClr val="171D26"/>
      </a:lt1>
      <a:dk2>
        <a:srgbClr val="FFFFFF"/>
      </a:dk2>
      <a:lt2>
        <a:srgbClr val="C9AE76"/>
      </a:lt2>
      <a:accent1>
        <a:srgbClr val="A38F66"/>
      </a:accent1>
      <a:accent2>
        <a:srgbClr val="91662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199</TotalTime>
  <Words>478</Words>
  <Application>Microsoft Office PowerPoint</Application>
  <PresentationFormat>Trình chiếu Trên màn hình (16:9)</PresentationFormat>
  <Paragraphs>93</Paragraphs>
  <Slides>15</Slides>
  <Notes>8</Notes>
  <HiddenSlides>0</HiddenSlides>
  <MMClips>0</MMClips>
  <ScaleCrop>false</ScaleCrop>
  <HeadingPairs>
    <vt:vector size="6" baseType="variant">
      <vt:variant>
        <vt:lpstr>Phông được Dùng</vt:lpstr>
      </vt:variant>
      <vt:variant>
        <vt:i4>6</vt:i4>
      </vt:variant>
      <vt:variant>
        <vt:lpstr>Chủ đề</vt:lpstr>
      </vt:variant>
      <vt:variant>
        <vt:i4>2</vt:i4>
      </vt:variant>
      <vt:variant>
        <vt:lpstr>Tiêu đề Bản chiếu</vt:lpstr>
      </vt:variant>
      <vt:variant>
        <vt:i4>15</vt:i4>
      </vt:variant>
    </vt:vector>
  </HeadingPairs>
  <TitlesOfParts>
    <vt:vector size="23" baseType="lpstr">
      <vt:lpstr>Arial</vt:lpstr>
      <vt:lpstr>DM Sans</vt:lpstr>
      <vt:lpstr>IBM Plex Sans KR SemiBold</vt:lpstr>
      <vt:lpstr>Chivo</vt:lpstr>
      <vt:lpstr>Times New Roman</vt:lpstr>
      <vt:lpstr>Proxima Nova</vt:lpstr>
      <vt:lpstr>Dr. Robert Oppenheimer Thesis Defense by Slidesgo</vt:lpstr>
      <vt:lpstr>Slidesgo Final Pages</vt:lpstr>
      <vt:lpstr>Statlog (Landsat) Dataset</vt:lpstr>
      <vt:lpstr>Nội dung báo cáo</vt:lpstr>
      <vt:lpstr>1. Giới thiệu</vt:lpstr>
      <vt:lpstr>2. Mô tả tập dữ liệu</vt:lpstr>
      <vt:lpstr>Đầu vào</vt:lpstr>
      <vt:lpstr>Đầu ra</vt:lpstr>
      <vt:lpstr>3.Tiền xử lý dữ liệu</vt:lpstr>
      <vt:lpstr>3. Tiền xử lý dữ liệu</vt:lpstr>
      <vt:lpstr>4. Xây dựng mô hình</vt:lpstr>
      <vt:lpstr>Các giải thuật được chọn: </vt:lpstr>
      <vt:lpstr>Các giải thuật được chọn</vt:lpstr>
      <vt:lpstr>Các giải thuật được chọn</vt:lpstr>
      <vt:lpstr>5. Kết quả</vt:lpstr>
      <vt:lpstr>6. Hướng phát triển</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Statlog (Landsat) Dataset</dc:title>
  <dc:creator>Tài Titans</dc:creator>
  <cp:lastModifiedBy>Gia Bảo Phạm</cp:lastModifiedBy>
  <cp:revision>10</cp:revision>
  <dcterms:modified xsi:type="dcterms:W3CDTF">2023-11-07T07:21:58Z</dcterms:modified>
</cp:coreProperties>
</file>